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56" r:id="rId6"/>
  </p:sldMasterIdLst>
  <p:notesMasterIdLst>
    <p:notesMasterId r:id="rId32"/>
  </p:notesMasterIdLst>
  <p:handoutMasterIdLst>
    <p:handoutMasterId r:id="rId33"/>
  </p:handoutMasterIdLst>
  <p:sldIdLst>
    <p:sldId id="711" r:id="rId7"/>
    <p:sldId id="686" r:id="rId8"/>
    <p:sldId id="413" r:id="rId9"/>
    <p:sldId id="636" r:id="rId10"/>
    <p:sldId id="648" r:id="rId11"/>
    <p:sldId id="656" r:id="rId12"/>
    <p:sldId id="688" r:id="rId13"/>
    <p:sldId id="694" r:id="rId14"/>
    <p:sldId id="695" r:id="rId15"/>
    <p:sldId id="707" r:id="rId16"/>
    <p:sldId id="706" r:id="rId17"/>
    <p:sldId id="704" r:id="rId18"/>
    <p:sldId id="712" r:id="rId19"/>
    <p:sldId id="696" r:id="rId20"/>
    <p:sldId id="697" r:id="rId21"/>
    <p:sldId id="703" r:id="rId22"/>
    <p:sldId id="702" r:id="rId23"/>
    <p:sldId id="701" r:id="rId24"/>
    <p:sldId id="710" r:id="rId25"/>
    <p:sldId id="708" r:id="rId26"/>
    <p:sldId id="709" r:id="rId27"/>
    <p:sldId id="647" r:id="rId28"/>
    <p:sldId id="691" r:id="rId29"/>
    <p:sldId id="660" r:id="rId30"/>
    <p:sldId id="693" r:id="rId31"/>
  </p:sldIdLst>
  <p:sldSz cx="9906000" cy="6858000" type="A4"/>
  <p:notesSz cx="6805613" cy="99441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userDrawn="1">
          <p15:clr>
            <a:srgbClr val="A4A3A4"/>
          </p15:clr>
        </p15:guide>
        <p15:guide id="2" pos="3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oísa" initials="H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00"/>
    <a:srgbClr val="6666FF"/>
    <a:srgbClr val="CC0000"/>
    <a:srgbClr val="CCCCFF"/>
    <a:srgbClr val="33CC33"/>
    <a:srgbClr val="FFCCFF"/>
    <a:srgbClr val="00CCFF"/>
    <a:srgbClr val="FF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B5B7E-9AC3-44C2-B61E-A2E962E68615}" v="101" dt="2021-11-09T17:32:48.688"/>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Destaqu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autoAdjust="0"/>
    <p:restoredTop sz="91413" autoAdjust="0"/>
  </p:normalViewPr>
  <p:slideViewPr>
    <p:cSldViewPr showGuides="1">
      <p:cViewPr>
        <p:scale>
          <a:sx n="80" d="100"/>
          <a:sy n="80" d="100"/>
        </p:scale>
        <p:origin x="1440" y="-331"/>
      </p:cViewPr>
      <p:guideLst>
        <p:guide orient="horz" pos="4247"/>
        <p:guide pos="38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antos" userId="bdb2e8c0-83e6-4704-aabe-6eb5ad2642cc" providerId="ADAL" clId="{CD4B5B7E-9AC3-44C2-B61E-A2E962E68615}"/>
    <pc:docChg chg="undo redo custSel addSld delSld modSld sldOrd modMainMaster modNotesMaster">
      <pc:chgData name="Susana Santos" userId="bdb2e8c0-83e6-4704-aabe-6eb5ad2642cc" providerId="ADAL" clId="{CD4B5B7E-9AC3-44C2-B61E-A2E962E68615}" dt="2021-11-09T17:47:03.128" v="2763" actId="115"/>
      <pc:docMkLst>
        <pc:docMk/>
      </pc:docMkLst>
      <pc:sldChg chg="addSp delSp modSp del mod chgLayout modNotes">
        <pc:chgData name="Susana Santos" userId="bdb2e8c0-83e6-4704-aabe-6eb5ad2642cc" providerId="ADAL" clId="{CD4B5B7E-9AC3-44C2-B61E-A2E962E68615}" dt="2021-11-09T17:29:58.923" v="2712" actId="47"/>
        <pc:sldMkLst>
          <pc:docMk/>
          <pc:sldMk cId="59028719" sldId="403"/>
        </pc:sldMkLst>
        <pc:spChg chg="mod">
          <ac:chgData name="Susana Santos" userId="bdb2e8c0-83e6-4704-aabe-6eb5ad2642cc" providerId="ADAL" clId="{CD4B5B7E-9AC3-44C2-B61E-A2E962E68615}" dt="2021-11-08T11:31:47.313" v="1167" actId="1076"/>
          <ac:spMkLst>
            <pc:docMk/>
            <pc:sldMk cId="59028719" sldId="403"/>
            <ac:spMk id="2" creationId="{00000000-0000-0000-0000-000000000000}"/>
          </ac:spMkLst>
        </pc:spChg>
        <pc:spChg chg="add del mod">
          <ac:chgData name="Susana Santos" userId="bdb2e8c0-83e6-4704-aabe-6eb5ad2642cc" providerId="ADAL" clId="{CD4B5B7E-9AC3-44C2-B61E-A2E962E68615}" dt="2021-11-08T11:31:43.344" v="1166" actId="1076"/>
          <ac:spMkLst>
            <pc:docMk/>
            <pc:sldMk cId="59028719" sldId="403"/>
            <ac:spMk id="3" creationId="{00000000-0000-0000-0000-000000000000}"/>
          </ac:spMkLst>
        </pc:spChg>
        <pc:spChg chg="mod">
          <ac:chgData name="Susana Santos" userId="bdb2e8c0-83e6-4704-aabe-6eb5ad2642cc" providerId="ADAL" clId="{CD4B5B7E-9AC3-44C2-B61E-A2E962E68615}" dt="2021-11-08T11:29:02.615" v="1131" actId="1076"/>
          <ac:spMkLst>
            <pc:docMk/>
            <pc:sldMk cId="59028719" sldId="403"/>
            <ac:spMk id="4" creationId="{00000000-0000-0000-0000-000000000000}"/>
          </ac:spMkLst>
        </pc:spChg>
        <pc:spChg chg="mod">
          <ac:chgData name="Susana Santos" userId="bdb2e8c0-83e6-4704-aabe-6eb5ad2642cc" providerId="ADAL" clId="{CD4B5B7E-9AC3-44C2-B61E-A2E962E68615}" dt="2021-11-08T11:30:17.463" v="1149" actId="403"/>
          <ac:spMkLst>
            <pc:docMk/>
            <pc:sldMk cId="59028719" sldId="403"/>
            <ac:spMk id="5" creationId="{00000000-0000-0000-0000-000000000000}"/>
          </ac:spMkLst>
        </pc:spChg>
        <pc:spChg chg="add del mod ord">
          <ac:chgData name="Susana Santos" userId="bdb2e8c0-83e6-4704-aabe-6eb5ad2642cc" providerId="ADAL" clId="{CD4B5B7E-9AC3-44C2-B61E-A2E962E68615}" dt="2021-11-05T17:25:22.725" v="627" actId="6264"/>
          <ac:spMkLst>
            <pc:docMk/>
            <pc:sldMk cId="59028719" sldId="403"/>
            <ac:spMk id="7" creationId="{A5B8DBC7-2F51-4817-8703-9AF42C4F5733}"/>
          </ac:spMkLst>
        </pc:spChg>
        <pc:spChg chg="mod">
          <ac:chgData name="Susana Santos" userId="bdb2e8c0-83e6-4704-aabe-6eb5ad2642cc" providerId="ADAL" clId="{CD4B5B7E-9AC3-44C2-B61E-A2E962E68615}" dt="2021-11-08T11:29:08.988" v="1134" actId="14100"/>
          <ac:spMkLst>
            <pc:docMk/>
            <pc:sldMk cId="59028719" sldId="403"/>
            <ac:spMk id="8" creationId="{00000000-0000-0000-0000-000000000000}"/>
          </ac:spMkLst>
        </pc:spChg>
        <pc:spChg chg="add del mod ord">
          <ac:chgData name="Susana Santos" userId="bdb2e8c0-83e6-4704-aabe-6eb5ad2642cc" providerId="ADAL" clId="{CD4B5B7E-9AC3-44C2-B61E-A2E962E68615}" dt="2021-11-05T17:25:22.725" v="627" actId="6264"/>
          <ac:spMkLst>
            <pc:docMk/>
            <pc:sldMk cId="59028719" sldId="403"/>
            <ac:spMk id="9" creationId="{20C3C63C-6EF9-4682-91D4-373A0AF87615}"/>
          </ac:spMkLst>
        </pc:spChg>
        <pc:spChg chg="mod">
          <ac:chgData name="Susana Santos" userId="bdb2e8c0-83e6-4704-aabe-6eb5ad2642cc" providerId="ADAL" clId="{CD4B5B7E-9AC3-44C2-B61E-A2E962E68615}" dt="2021-11-08T13:49:05.145" v="2372" actId="14100"/>
          <ac:spMkLst>
            <pc:docMk/>
            <pc:sldMk cId="59028719" sldId="403"/>
            <ac:spMk id="11" creationId="{00000000-0000-0000-0000-000000000000}"/>
          </ac:spMkLst>
        </pc:spChg>
        <pc:spChg chg="add del mod ord">
          <ac:chgData name="Susana Santos" userId="bdb2e8c0-83e6-4704-aabe-6eb5ad2642cc" providerId="ADAL" clId="{CD4B5B7E-9AC3-44C2-B61E-A2E962E68615}" dt="2021-11-05T17:25:23.780" v="628" actId="6264"/>
          <ac:spMkLst>
            <pc:docMk/>
            <pc:sldMk cId="59028719" sldId="403"/>
            <ac:spMk id="14" creationId="{56A0F6DD-C013-4BF5-97E0-7A853D2C9706}"/>
          </ac:spMkLst>
        </pc:spChg>
        <pc:spChg chg="mod">
          <ac:chgData name="Susana Santos" userId="bdb2e8c0-83e6-4704-aabe-6eb5ad2642cc" providerId="ADAL" clId="{CD4B5B7E-9AC3-44C2-B61E-A2E962E68615}" dt="2021-11-08T11:31:13.648" v="1164" actId="1076"/>
          <ac:spMkLst>
            <pc:docMk/>
            <pc:sldMk cId="59028719" sldId="403"/>
            <ac:spMk id="20" creationId="{4F95FA26-62F2-44CA-A2B4-21029EEB5A4A}"/>
          </ac:spMkLst>
        </pc:spChg>
        <pc:spChg chg="add del mod ord">
          <ac:chgData name="Susana Santos" userId="bdb2e8c0-83e6-4704-aabe-6eb5ad2642cc" providerId="ADAL" clId="{CD4B5B7E-9AC3-44C2-B61E-A2E962E68615}" dt="2021-11-05T17:25:23.780" v="628" actId="6264"/>
          <ac:spMkLst>
            <pc:docMk/>
            <pc:sldMk cId="59028719" sldId="403"/>
            <ac:spMk id="21" creationId="{4F29D06B-BBD7-487A-9DC3-F6E1323890EB}"/>
          </ac:spMkLst>
        </pc:spChg>
        <pc:spChg chg="add del mod ord">
          <ac:chgData name="Susana Santos" userId="bdb2e8c0-83e6-4704-aabe-6eb5ad2642cc" providerId="ADAL" clId="{CD4B5B7E-9AC3-44C2-B61E-A2E962E68615}" dt="2021-11-05T17:25:36.733" v="629" actId="478"/>
          <ac:spMkLst>
            <pc:docMk/>
            <pc:sldMk cId="59028719" sldId="403"/>
            <ac:spMk id="22" creationId="{EFFE3F13-22F8-405D-ACCE-C840B71D27F8}"/>
          </ac:spMkLst>
        </pc:spChg>
        <pc:spChg chg="add del mod ord">
          <ac:chgData name="Susana Santos" userId="bdb2e8c0-83e6-4704-aabe-6eb5ad2642cc" providerId="ADAL" clId="{CD4B5B7E-9AC3-44C2-B61E-A2E962E68615}" dt="2021-11-05T17:25:43.403" v="632" actId="478"/>
          <ac:spMkLst>
            <pc:docMk/>
            <pc:sldMk cId="59028719" sldId="403"/>
            <ac:spMk id="23" creationId="{9D40D40A-D7B1-4B58-9405-7F2159A00A97}"/>
          </ac:spMkLst>
        </pc:spChg>
        <pc:grpChg chg="mod">
          <ac:chgData name="Susana Santos" userId="bdb2e8c0-83e6-4704-aabe-6eb5ad2642cc" providerId="ADAL" clId="{CD4B5B7E-9AC3-44C2-B61E-A2E962E68615}" dt="2021-11-08T13:49:05.145" v="2372" actId="14100"/>
          <ac:grpSpMkLst>
            <pc:docMk/>
            <pc:sldMk cId="59028719" sldId="403"/>
            <ac:grpSpMk id="10" creationId="{00000000-0000-0000-0000-000000000000}"/>
          </ac:grpSpMkLst>
        </pc:grpChg>
        <pc:picChg chg="mod">
          <ac:chgData name="Susana Santos" userId="bdb2e8c0-83e6-4704-aabe-6eb5ad2642cc" providerId="ADAL" clId="{CD4B5B7E-9AC3-44C2-B61E-A2E962E68615}" dt="2021-11-08T11:31:15.891" v="1165" actId="1076"/>
          <ac:picMkLst>
            <pc:docMk/>
            <pc:sldMk cId="59028719" sldId="403"/>
            <ac:picMk id="6" creationId="{E33520C7-48A4-4751-9857-8332CBA70697}"/>
          </ac:picMkLst>
        </pc:picChg>
        <pc:picChg chg="mod">
          <ac:chgData name="Susana Santos" userId="bdb2e8c0-83e6-4704-aabe-6eb5ad2642cc" providerId="ADAL" clId="{CD4B5B7E-9AC3-44C2-B61E-A2E962E68615}" dt="2021-11-08T13:49:05.145" v="2372" actId="14100"/>
          <ac:picMkLst>
            <pc:docMk/>
            <pc:sldMk cId="59028719" sldId="403"/>
            <ac:picMk id="12" creationId="{00000000-0000-0000-0000-000000000000}"/>
          </ac:picMkLst>
        </pc:picChg>
        <pc:picChg chg="mod">
          <ac:chgData name="Susana Santos" userId="bdb2e8c0-83e6-4704-aabe-6eb5ad2642cc" providerId="ADAL" clId="{CD4B5B7E-9AC3-44C2-B61E-A2E962E68615}" dt="2021-11-08T13:49:05.145" v="2372" actId="14100"/>
          <ac:picMkLst>
            <pc:docMk/>
            <pc:sldMk cId="59028719" sldId="403"/>
            <ac:picMk id="13" creationId="{00000000-0000-0000-0000-000000000000}"/>
          </ac:picMkLst>
        </pc:picChg>
        <pc:picChg chg="mod">
          <ac:chgData name="Susana Santos" userId="bdb2e8c0-83e6-4704-aabe-6eb5ad2642cc" providerId="ADAL" clId="{CD4B5B7E-9AC3-44C2-B61E-A2E962E68615}" dt="2021-11-08T13:49:05.145" v="2372" actId="14100"/>
          <ac:picMkLst>
            <pc:docMk/>
            <pc:sldMk cId="59028719" sldId="403"/>
            <ac:picMk id="15" creationId="{00000000-0000-0000-0000-000000000000}"/>
          </ac:picMkLst>
        </pc:picChg>
        <pc:picChg chg="mod">
          <ac:chgData name="Susana Santos" userId="bdb2e8c0-83e6-4704-aabe-6eb5ad2642cc" providerId="ADAL" clId="{CD4B5B7E-9AC3-44C2-B61E-A2E962E68615}" dt="2021-11-08T13:49:05.145" v="2372" actId="14100"/>
          <ac:picMkLst>
            <pc:docMk/>
            <pc:sldMk cId="59028719" sldId="403"/>
            <ac:picMk id="16" creationId="{00000000-0000-0000-0000-000000000000}"/>
          </ac:picMkLst>
        </pc:picChg>
        <pc:picChg chg="mod">
          <ac:chgData name="Susana Santos" userId="bdb2e8c0-83e6-4704-aabe-6eb5ad2642cc" providerId="ADAL" clId="{CD4B5B7E-9AC3-44C2-B61E-A2E962E68615}" dt="2021-11-08T13:49:05.145" v="2372" actId="14100"/>
          <ac:picMkLst>
            <pc:docMk/>
            <pc:sldMk cId="59028719" sldId="403"/>
            <ac:picMk id="17" creationId="{00000000-0000-0000-0000-000000000000}"/>
          </ac:picMkLst>
        </pc:picChg>
        <pc:picChg chg="mod">
          <ac:chgData name="Susana Santos" userId="bdb2e8c0-83e6-4704-aabe-6eb5ad2642cc" providerId="ADAL" clId="{CD4B5B7E-9AC3-44C2-B61E-A2E962E68615}" dt="2021-11-08T13:49:05.145" v="2372" actId="14100"/>
          <ac:picMkLst>
            <pc:docMk/>
            <pc:sldMk cId="59028719" sldId="403"/>
            <ac:picMk id="18" creationId="{00000000-0000-0000-0000-000000000000}"/>
          </ac:picMkLst>
        </pc:picChg>
        <pc:picChg chg="mod">
          <ac:chgData name="Susana Santos" userId="bdb2e8c0-83e6-4704-aabe-6eb5ad2642cc" providerId="ADAL" clId="{CD4B5B7E-9AC3-44C2-B61E-A2E962E68615}" dt="2021-11-08T11:30:55.569" v="1159" actId="1076"/>
          <ac:picMkLst>
            <pc:docMk/>
            <pc:sldMk cId="59028719" sldId="403"/>
            <ac:picMk id="19" creationId="{00000000-0000-0000-0000-000000000000}"/>
          </ac:picMkLst>
        </pc:picChg>
        <pc:picChg chg="mod">
          <ac:chgData name="Susana Santos" userId="bdb2e8c0-83e6-4704-aabe-6eb5ad2642cc" providerId="ADAL" clId="{CD4B5B7E-9AC3-44C2-B61E-A2E962E68615}" dt="2021-11-08T11:29:25.645" v="1138" actId="1076"/>
          <ac:picMkLst>
            <pc:docMk/>
            <pc:sldMk cId="59028719" sldId="403"/>
            <ac:picMk id="2053" creationId="{00000000-0000-0000-0000-000000000000}"/>
          </ac:picMkLst>
        </pc:picChg>
      </pc:sldChg>
      <pc:sldChg chg="modSp del mod modNotes">
        <pc:chgData name="Susana Santos" userId="bdb2e8c0-83e6-4704-aabe-6eb5ad2642cc" providerId="ADAL" clId="{CD4B5B7E-9AC3-44C2-B61E-A2E962E68615}" dt="2021-11-08T13:49:00.060" v="2371" actId="1076"/>
        <pc:sldMkLst>
          <pc:docMk/>
          <pc:sldMk cId="3090685668" sldId="413"/>
        </pc:sldMkLst>
        <pc:spChg chg="mod">
          <ac:chgData name="Susana Santos" userId="bdb2e8c0-83e6-4704-aabe-6eb5ad2642cc" providerId="ADAL" clId="{CD4B5B7E-9AC3-44C2-B61E-A2E962E68615}" dt="2021-11-08T12:10:40.560" v="1469" actId="1076"/>
          <ac:spMkLst>
            <pc:docMk/>
            <pc:sldMk cId="3090685668" sldId="413"/>
            <ac:spMk id="4" creationId="{00000000-0000-0000-0000-000000000000}"/>
          </ac:spMkLst>
        </pc:spChg>
        <pc:spChg chg="mod">
          <ac:chgData name="Susana Santos" userId="bdb2e8c0-83e6-4704-aabe-6eb5ad2642cc" providerId="ADAL" clId="{CD4B5B7E-9AC3-44C2-B61E-A2E962E68615}" dt="2021-11-08T12:13:11.676" v="1504" actId="1076"/>
          <ac:spMkLst>
            <pc:docMk/>
            <pc:sldMk cId="3090685668" sldId="413"/>
            <ac:spMk id="6" creationId="{00000000-0000-0000-0000-000000000000}"/>
          </ac:spMkLst>
        </pc:spChg>
        <pc:spChg chg="mod">
          <ac:chgData name="Susana Santos" userId="bdb2e8c0-83e6-4704-aabe-6eb5ad2642cc" providerId="ADAL" clId="{CD4B5B7E-9AC3-44C2-B61E-A2E962E68615}" dt="2021-11-08T12:12:36.460" v="1500" actId="20577"/>
          <ac:spMkLst>
            <pc:docMk/>
            <pc:sldMk cId="3090685668" sldId="413"/>
            <ac:spMk id="16" creationId="{00000000-0000-0000-0000-000000000000}"/>
          </ac:spMkLst>
        </pc:spChg>
        <pc:spChg chg="mod">
          <ac:chgData name="Susana Santos" userId="bdb2e8c0-83e6-4704-aabe-6eb5ad2642cc" providerId="ADAL" clId="{CD4B5B7E-9AC3-44C2-B61E-A2E962E68615}" dt="2021-11-08T13:49:00.060" v="2371" actId="1076"/>
          <ac:spMkLst>
            <pc:docMk/>
            <pc:sldMk cId="3090685668" sldId="413"/>
            <ac:spMk id="17" creationId="{00000000-0000-0000-0000-000000000000}"/>
          </ac:spMkLst>
        </pc:spChg>
        <pc:spChg chg="mod">
          <ac:chgData name="Susana Santos" userId="bdb2e8c0-83e6-4704-aabe-6eb5ad2642cc" providerId="ADAL" clId="{CD4B5B7E-9AC3-44C2-B61E-A2E962E68615}" dt="2021-11-08T12:12:26.397" v="1497" actId="403"/>
          <ac:spMkLst>
            <pc:docMk/>
            <pc:sldMk cId="3090685668" sldId="413"/>
            <ac:spMk id="18" creationId="{00000000-0000-0000-0000-000000000000}"/>
          </ac:spMkLst>
        </pc:spChg>
        <pc:spChg chg="mod">
          <ac:chgData name="Susana Santos" userId="bdb2e8c0-83e6-4704-aabe-6eb5ad2642cc" providerId="ADAL" clId="{CD4B5B7E-9AC3-44C2-B61E-A2E962E68615}" dt="2021-11-08T12:11:07.349" v="1477" actId="1076"/>
          <ac:spMkLst>
            <pc:docMk/>
            <pc:sldMk cId="3090685668" sldId="413"/>
            <ac:spMk id="22" creationId="{00000000-0000-0000-0000-000000000000}"/>
          </ac:spMkLst>
        </pc:spChg>
        <pc:spChg chg="mod">
          <ac:chgData name="Susana Santos" userId="bdb2e8c0-83e6-4704-aabe-6eb5ad2642cc" providerId="ADAL" clId="{CD4B5B7E-9AC3-44C2-B61E-A2E962E68615}" dt="2021-11-08T12:11:45.530" v="1487" actId="1076"/>
          <ac:spMkLst>
            <pc:docMk/>
            <pc:sldMk cId="3090685668" sldId="413"/>
            <ac:spMk id="24" creationId="{D3B5E382-80F7-4F6B-99BE-F1E5BEC3D380}"/>
          </ac:spMkLst>
        </pc:spChg>
        <pc:spChg chg="mod">
          <ac:chgData name="Susana Santos" userId="bdb2e8c0-83e6-4704-aabe-6eb5ad2642cc" providerId="ADAL" clId="{CD4B5B7E-9AC3-44C2-B61E-A2E962E68615}" dt="2021-11-08T12:12:04.052" v="1492" actId="14100"/>
          <ac:spMkLst>
            <pc:docMk/>
            <pc:sldMk cId="3090685668" sldId="413"/>
            <ac:spMk id="27" creationId="{00000000-0000-0000-0000-000000000000}"/>
          </ac:spMkLst>
        </pc:spChg>
        <pc:spChg chg="mod">
          <ac:chgData name="Susana Santos" userId="bdb2e8c0-83e6-4704-aabe-6eb5ad2642cc" providerId="ADAL" clId="{CD4B5B7E-9AC3-44C2-B61E-A2E962E68615}" dt="2021-11-05T18:14:12.738" v="1034"/>
          <ac:spMkLst>
            <pc:docMk/>
            <pc:sldMk cId="3090685668" sldId="413"/>
            <ac:spMk id="28" creationId="{00000000-0000-0000-0000-000000000000}"/>
          </ac:spMkLst>
        </pc:spChg>
        <pc:picChg chg="mod">
          <ac:chgData name="Susana Santos" userId="bdb2e8c0-83e6-4704-aabe-6eb5ad2642cc" providerId="ADAL" clId="{CD4B5B7E-9AC3-44C2-B61E-A2E962E68615}" dt="2021-11-08T12:11:04.599" v="1476" actId="1076"/>
          <ac:picMkLst>
            <pc:docMk/>
            <pc:sldMk cId="3090685668" sldId="413"/>
            <ac:picMk id="19" creationId="{00000000-0000-0000-0000-000000000000}"/>
          </ac:picMkLst>
        </pc:picChg>
        <pc:picChg chg="mod">
          <ac:chgData name="Susana Santos" userId="bdb2e8c0-83e6-4704-aabe-6eb5ad2642cc" providerId="ADAL" clId="{CD4B5B7E-9AC3-44C2-B61E-A2E962E68615}" dt="2021-11-08T12:11:11.333" v="1478" actId="1076"/>
          <ac:picMkLst>
            <pc:docMk/>
            <pc:sldMk cId="3090685668" sldId="413"/>
            <ac:picMk id="20" creationId="{00000000-0000-0000-0000-000000000000}"/>
          </ac:picMkLst>
        </pc:picChg>
        <pc:picChg chg="mod">
          <ac:chgData name="Susana Santos" userId="bdb2e8c0-83e6-4704-aabe-6eb5ad2642cc" providerId="ADAL" clId="{CD4B5B7E-9AC3-44C2-B61E-A2E962E68615}" dt="2021-11-08T12:11:17.988" v="1481" actId="14100"/>
          <ac:picMkLst>
            <pc:docMk/>
            <pc:sldMk cId="3090685668" sldId="413"/>
            <ac:picMk id="21" creationId="{00000000-0000-0000-0000-000000000000}"/>
          </ac:picMkLst>
        </pc:picChg>
        <pc:picChg chg="mod">
          <ac:chgData name="Susana Santos" userId="bdb2e8c0-83e6-4704-aabe-6eb5ad2642cc" providerId="ADAL" clId="{CD4B5B7E-9AC3-44C2-B61E-A2E962E68615}" dt="2021-11-08T12:11:39.474" v="1486" actId="1076"/>
          <ac:picMkLst>
            <pc:docMk/>
            <pc:sldMk cId="3090685668" sldId="413"/>
            <ac:picMk id="26" creationId="{00000000-0000-0000-0000-000000000000}"/>
          </ac:picMkLst>
        </pc:picChg>
        <pc:picChg chg="mod">
          <ac:chgData name="Susana Santos" userId="bdb2e8c0-83e6-4704-aabe-6eb5ad2642cc" providerId="ADAL" clId="{CD4B5B7E-9AC3-44C2-B61E-A2E962E68615}" dt="2021-11-08T12:13:18.570" v="1505" actId="1076"/>
          <ac:picMkLst>
            <pc:docMk/>
            <pc:sldMk cId="3090685668" sldId="413"/>
            <ac:picMk id="1026" creationId="{00000000-0000-0000-0000-000000000000}"/>
          </ac:picMkLst>
        </pc:picChg>
        <pc:picChg chg="mod">
          <ac:chgData name="Susana Santos" userId="bdb2e8c0-83e6-4704-aabe-6eb5ad2642cc" providerId="ADAL" clId="{CD4B5B7E-9AC3-44C2-B61E-A2E962E68615}" dt="2021-11-08T12:11:32.390" v="1483" actId="14100"/>
          <ac:picMkLst>
            <pc:docMk/>
            <pc:sldMk cId="3090685668" sldId="413"/>
            <ac:picMk id="1027" creationId="{00000000-0000-0000-0000-000000000000}"/>
          </ac:picMkLst>
        </pc:picChg>
      </pc:sldChg>
      <pc:sldChg chg="modSp mod">
        <pc:chgData name="Susana Santos" userId="bdb2e8c0-83e6-4704-aabe-6eb5ad2642cc" providerId="ADAL" clId="{CD4B5B7E-9AC3-44C2-B61E-A2E962E68615}" dt="2021-11-08T11:42:35.867" v="1212" actId="14100"/>
        <pc:sldMkLst>
          <pc:docMk/>
          <pc:sldMk cId="3033652126" sldId="636"/>
        </pc:sldMkLst>
        <pc:spChg chg="mod">
          <ac:chgData name="Susana Santos" userId="bdb2e8c0-83e6-4704-aabe-6eb5ad2642cc" providerId="ADAL" clId="{CD4B5B7E-9AC3-44C2-B61E-A2E962E68615}" dt="2021-11-08T11:42:35.867" v="1212" actId="14100"/>
          <ac:spMkLst>
            <pc:docMk/>
            <pc:sldMk cId="3033652126" sldId="636"/>
            <ac:spMk id="2" creationId="{00000000-0000-0000-0000-000000000000}"/>
          </ac:spMkLst>
        </pc:spChg>
        <pc:spChg chg="mod">
          <ac:chgData name="Susana Santos" userId="bdb2e8c0-83e6-4704-aabe-6eb5ad2642cc" providerId="ADAL" clId="{CD4B5B7E-9AC3-44C2-B61E-A2E962E68615}" dt="2021-11-08T11:42:28.387" v="1211" actId="207"/>
          <ac:spMkLst>
            <pc:docMk/>
            <pc:sldMk cId="3033652126" sldId="636"/>
            <ac:spMk id="5" creationId="{00000000-0000-0000-0000-000000000000}"/>
          </ac:spMkLst>
        </pc:spChg>
        <pc:spChg chg="mod">
          <ac:chgData name="Susana Santos" userId="bdb2e8c0-83e6-4704-aabe-6eb5ad2642cc" providerId="ADAL" clId="{CD4B5B7E-9AC3-44C2-B61E-A2E962E68615}" dt="2021-11-08T11:33:31.290" v="1195" actId="1076"/>
          <ac:spMkLst>
            <pc:docMk/>
            <pc:sldMk cId="3033652126" sldId="636"/>
            <ac:spMk id="6" creationId="{00000000-0000-0000-0000-000000000000}"/>
          </ac:spMkLst>
        </pc:spChg>
        <pc:picChg chg="mod">
          <ac:chgData name="Susana Santos" userId="bdb2e8c0-83e6-4704-aabe-6eb5ad2642cc" providerId="ADAL" clId="{CD4B5B7E-9AC3-44C2-B61E-A2E962E68615}" dt="2021-11-08T11:41:27.430" v="1210" actId="1076"/>
          <ac:picMkLst>
            <pc:docMk/>
            <pc:sldMk cId="3033652126" sldId="636"/>
            <ac:picMk id="7" creationId="{1B0C4320-68F2-4AC4-B6C7-39920F6B0F82}"/>
          </ac:picMkLst>
        </pc:picChg>
        <pc:picChg chg="mod">
          <ac:chgData name="Susana Santos" userId="bdb2e8c0-83e6-4704-aabe-6eb5ad2642cc" providerId="ADAL" clId="{CD4B5B7E-9AC3-44C2-B61E-A2E962E68615}" dt="2021-11-08T11:33:41.840" v="1199" actId="1076"/>
          <ac:picMkLst>
            <pc:docMk/>
            <pc:sldMk cId="3033652126" sldId="636"/>
            <ac:picMk id="1027" creationId="{00000000-0000-0000-0000-000000000000}"/>
          </ac:picMkLst>
        </pc:picChg>
      </pc:sldChg>
      <pc:sldChg chg="modSp mod">
        <pc:chgData name="Susana Santos" userId="bdb2e8c0-83e6-4704-aabe-6eb5ad2642cc" providerId="ADAL" clId="{CD4B5B7E-9AC3-44C2-B61E-A2E962E68615}" dt="2021-11-09T15:11:36.443" v="2691" actId="20577"/>
        <pc:sldMkLst>
          <pc:docMk/>
          <pc:sldMk cId="643399644" sldId="647"/>
        </pc:sldMkLst>
        <pc:spChg chg="mod">
          <ac:chgData name="Susana Santos" userId="bdb2e8c0-83e6-4704-aabe-6eb5ad2642cc" providerId="ADAL" clId="{CD4B5B7E-9AC3-44C2-B61E-A2E962E68615}" dt="2021-11-08T13:53:32.236" v="2389" actId="207"/>
          <ac:spMkLst>
            <pc:docMk/>
            <pc:sldMk cId="643399644" sldId="647"/>
            <ac:spMk id="9" creationId="{00000000-0000-0000-0000-000000000000}"/>
          </ac:spMkLst>
        </pc:spChg>
        <pc:graphicFrameChg chg="mod modGraphic">
          <ac:chgData name="Susana Santos" userId="bdb2e8c0-83e6-4704-aabe-6eb5ad2642cc" providerId="ADAL" clId="{CD4B5B7E-9AC3-44C2-B61E-A2E962E68615}" dt="2021-11-09T15:11:36.443" v="2691" actId="20577"/>
          <ac:graphicFrameMkLst>
            <pc:docMk/>
            <pc:sldMk cId="643399644" sldId="647"/>
            <ac:graphicFrameMk id="10" creationId="{031814C2-C80F-4FB1-B336-2AC24DEBCEB9}"/>
          </ac:graphicFrameMkLst>
        </pc:graphicFrameChg>
        <pc:picChg chg="mod">
          <ac:chgData name="Susana Santos" userId="bdb2e8c0-83e6-4704-aabe-6eb5ad2642cc" providerId="ADAL" clId="{CD4B5B7E-9AC3-44C2-B61E-A2E962E68615}" dt="2021-11-05T18:14:12.738" v="1034"/>
          <ac:picMkLst>
            <pc:docMk/>
            <pc:sldMk cId="643399644" sldId="647"/>
            <ac:picMk id="7" creationId="{00000000-0000-0000-0000-000000000000}"/>
          </ac:picMkLst>
        </pc:picChg>
        <pc:picChg chg="mod">
          <ac:chgData name="Susana Santos" userId="bdb2e8c0-83e6-4704-aabe-6eb5ad2642cc" providerId="ADAL" clId="{CD4B5B7E-9AC3-44C2-B61E-A2E962E68615}" dt="2021-11-08T13:53:08.010" v="2385" actId="14100"/>
          <ac:picMkLst>
            <pc:docMk/>
            <pc:sldMk cId="643399644" sldId="647"/>
            <ac:picMk id="8" creationId="{D5ED7646-8520-40CF-8D52-2A1636B93234}"/>
          </ac:picMkLst>
        </pc:picChg>
      </pc:sldChg>
      <pc:sldChg chg="addSp delSp modSp mod ord modNotes">
        <pc:chgData name="Susana Santos" userId="bdb2e8c0-83e6-4704-aabe-6eb5ad2642cc" providerId="ADAL" clId="{CD4B5B7E-9AC3-44C2-B61E-A2E962E68615}" dt="2021-11-09T17:42:18.321" v="2754"/>
        <pc:sldMkLst>
          <pc:docMk/>
          <pc:sldMk cId="276939388" sldId="648"/>
        </pc:sldMkLst>
        <pc:spChg chg="del mod">
          <ac:chgData name="Susana Santos" userId="bdb2e8c0-83e6-4704-aabe-6eb5ad2642cc" providerId="ADAL" clId="{CD4B5B7E-9AC3-44C2-B61E-A2E962E68615}" dt="2021-11-08T11:45:56.140" v="1241"/>
          <ac:spMkLst>
            <pc:docMk/>
            <pc:sldMk cId="276939388" sldId="648"/>
            <ac:spMk id="2" creationId="{00000000-0000-0000-0000-000000000000}"/>
          </ac:spMkLst>
        </pc:spChg>
        <pc:spChg chg="mod">
          <ac:chgData name="Susana Santos" userId="bdb2e8c0-83e6-4704-aabe-6eb5ad2642cc" providerId="ADAL" clId="{CD4B5B7E-9AC3-44C2-B61E-A2E962E68615}" dt="2021-11-09T17:41:48.287" v="2752" actId="5793"/>
          <ac:spMkLst>
            <pc:docMk/>
            <pc:sldMk cId="276939388" sldId="648"/>
            <ac:spMk id="7" creationId="{00000000-0000-0000-0000-000000000000}"/>
          </ac:spMkLst>
        </pc:spChg>
        <pc:spChg chg="mod">
          <ac:chgData name="Susana Santos" userId="bdb2e8c0-83e6-4704-aabe-6eb5ad2642cc" providerId="ADAL" clId="{CD4B5B7E-9AC3-44C2-B61E-A2E962E68615}" dt="2021-11-08T11:46:30.475" v="1248" actId="14100"/>
          <ac:spMkLst>
            <pc:docMk/>
            <pc:sldMk cId="276939388" sldId="648"/>
            <ac:spMk id="9" creationId="{00000000-0000-0000-0000-000000000000}"/>
          </ac:spMkLst>
        </pc:spChg>
        <pc:spChg chg="mod">
          <ac:chgData name="Susana Santos" userId="bdb2e8c0-83e6-4704-aabe-6eb5ad2642cc" providerId="ADAL" clId="{CD4B5B7E-9AC3-44C2-B61E-A2E962E68615}" dt="2021-11-08T11:47:40.042" v="1256" actId="403"/>
          <ac:spMkLst>
            <pc:docMk/>
            <pc:sldMk cId="276939388" sldId="648"/>
            <ac:spMk id="10" creationId="{00000000-0000-0000-0000-000000000000}"/>
          </ac:spMkLst>
        </pc:spChg>
        <pc:spChg chg="del mod">
          <ac:chgData name="Susana Santos" userId="bdb2e8c0-83e6-4704-aabe-6eb5ad2642cc" providerId="ADAL" clId="{CD4B5B7E-9AC3-44C2-B61E-A2E962E68615}" dt="2021-11-08T11:49:22.811" v="1268" actId="478"/>
          <ac:spMkLst>
            <pc:docMk/>
            <pc:sldMk cId="276939388" sldId="648"/>
            <ac:spMk id="13" creationId="{00000000-0000-0000-0000-000000000000}"/>
          </ac:spMkLst>
        </pc:spChg>
        <pc:spChg chg="add del mod">
          <ac:chgData name="Susana Santos" userId="bdb2e8c0-83e6-4704-aabe-6eb5ad2642cc" providerId="ADAL" clId="{CD4B5B7E-9AC3-44C2-B61E-A2E962E68615}" dt="2021-11-08T11:49:13.879" v="1267"/>
          <ac:spMkLst>
            <pc:docMk/>
            <pc:sldMk cId="276939388" sldId="648"/>
            <ac:spMk id="14" creationId="{87D37826-9332-48BC-A9C1-2942EAE3AA7D}"/>
          </ac:spMkLst>
        </pc:spChg>
        <pc:spChg chg="mod">
          <ac:chgData name="Susana Santos" userId="bdb2e8c0-83e6-4704-aabe-6eb5ad2642cc" providerId="ADAL" clId="{CD4B5B7E-9AC3-44C2-B61E-A2E962E68615}" dt="2021-11-08T11:48:06.191" v="1262" actId="403"/>
          <ac:spMkLst>
            <pc:docMk/>
            <pc:sldMk cId="276939388" sldId="648"/>
            <ac:spMk id="15" creationId="{00000000-0000-0000-0000-000000000000}"/>
          </ac:spMkLst>
        </pc:spChg>
        <pc:spChg chg="add mod">
          <ac:chgData name="Susana Santos" userId="bdb2e8c0-83e6-4704-aabe-6eb5ad2642cc" providerId="ADAL" clId="{CD4B5B7E-9AC3-44C2-B61E-A2E962E68615}" dt="2021-11-08T11:49:24.851" v="1269"/>
          <ac:spMkLst>
            <pc:docMk/>
            <pc:sldMk cId="276939388" sldId="648"/>
            <ac:spMk id="16" creationId="{D1FC21E5-8E3A-406F-81C3-C09A59AB2CC9}"/>
          </ac:spMkLst>
        </pc:spChg>
        <pc:picChg chg="add del">
          <ac:chgData name="Susana Santos" userId="bdb2e8c0-83e6-4704-aabe-6eb5ad2642cc" providerId="ADAL" clId="{CD4B5B7E-9AC3-44C2-B61E-A2E962E68615}" dt="2021-11-08T11:49:09.273" v="1265"/>
          <ac:picMkLst>
            <pc:docMk/>
            <pc:sldMk cId="276939388" sldId="648"/>
            <ac:picMk id="3" creationId="{6CF9A089-9B7A-45C7-BDC5-FB27CC27082B}"/>
          </ac:picMkLst>
        </pc:picChg>
        <pc:picChg chg="mod">
          <ac:chgData name="Susana Santos" userId="bdb2e8c0-83e6-4704-aabe-6eb5ad2642cc" providerId="ADAL" clId="{CD4B5B7E-9AC3-44C2-B61E-A2E962E68615}" dt="2021-11-08T11:45:55.321" v="1239" actId="1076"/>
          <ac:picMkLst>
            <pc:docMk/>
            <pc:sldMk cId="276939388" sldId="648"/>
            <ac:picMk id="12" creationId="{00000000-0000-0000-0000-000000000000}"/>
          </ac:picMkLst>
        </pc:picChg>
        <pc:picChg chg="mod">
          <ac:chgData name="Susana Santos" userId="bdb2e8c0-83e6-4704-aabe-6eb5ad2642cc" providerId="ADAL" clId="{CD4B5B7E-9AC3-44C2-B61E-A2E962E68615}" dt="2021-11-08T11:48:16.836" v="1263" actId="14100"/>
          <ac:picMkLst>
            <pc:docMk/>
            <pc:sldMk cId="276939388" sldId="648"/>
            <ac:picMk id="14339" creationId="{00000000-0000-0000-0000-000000000000}"/>
          </ac:picMkLst>
        </pc:picChg>
        <pc:picChg chg="mod">
          <ac:chgData name="Susana Santos" userId="bdb2e8c0-83e6-4704-aabe-6eb5ad2642cc" providerId="ADAL" clId="{CD4B5B7E-9AC3-44C2-B61E-A2E962E68615}" dt="2021-11-08T11:45:50.970" v="1238" actId="1076"/>
          <ac:picMkLst>
            <pc:docMk/>
            <pc:sldMk cId="276939388" sldId="648"/>
            <ac:picMk id="14340" creationId="{00000000-0000-0000-0000-000000000000}"/>
          </ac:picMkLst>
        </pc:picChg>
        <pc:picChg chg="mod">
          <ac:chgData name="Susana Santos" userId="bdb2e8c0-83e6-4704-aabe-6eb5ad2642cc" providerId="ADAL" clId="{CD4B5B7E-9AC3-44C2-B61E-A2E962E68615}" dt="2021-11-08T11:45:20.926" v="1234" actId="1076"/>
          <ac:picMkLst>
            <pc:docMk/>
            <pc:sldMk cId="276939388" sldId="648"/>
            <ac:picMk id="14342" creationId="{00000000-0000-0000-0000-000000000000}"/>
          </ac:picMkLst>
        </pc:picChg>
      </pc:sldChg>
      <pc:sldChg chg="addSp delSp modSp mod chgLayout">
        <pc:chgData name="Susana Santos" userId="bdb2e8c0-83e6-4704-aabe-6eb5ad2642cc" providerId="ADAL" clId="{CD4B5B7E-9AC3-44C2-B61E-A2E962E68615}" dt="2021-11-09T17:31:51.271" v="2714" actId="20577"/>
        <pc:sldMkLst>
          <pc:docMk/>
          <pc:sldMk cId="2199678504" sldId="656"/>
        </pc:sldMkLst>
        <pc:spChg chg="add del mod ord">
          <ac:chgData name="Susana Santos" userId="bdb2e8c0-83e6-4704-aabe-6eb5ad2642cc" providerId="ADAL" clId="{CD4B5B7E-9AC3-44C2-B61E-A2E962E68615}" dt="2021-11-08T14:04:08.106" v="2449" actId="478"/>
          <ac:spMkLst>
            <pc:docMk/>
            <pc:sldMk cId="2199678504" sldId="656"/>
            <ac:spMk id="2" creationId="{834920FA-8A0B-4752-9F06-9E6186B81ADD}"/>
          </ac:spMkLst>
        </pc:spChg>
        <pc:spChg chg="add del mod ord">
          <ac:chgData name="Susana Santos" userId="bdb2e8c0-83e6-4704-aabe-6eb5ad2642cc" providerId="ADAL" clId="{CD4B5B7E-9AC3-44C2-B61E-A2E962E68615}" dt="2021-11-08T14:04:09.423" v="2450" actId="478"/>
          <ac:spMkLst>
            <pc:docMk/>
            <pc:sldMk cId="2199678504" sldId="656"/>
            <ac:spMk id="3" creationId="{BBFFB03C-68D6-4DD1-8DDF-7A2F538950AF}"/>
          </ac:spMkLst>
        </pc:spChg>
        <pc:spChg chg="mod ord">
          <ac:chgData name="Susana Santos" userId="bdb2e8c0-83e6-4704-aabe-6eb5ad2642cc" providerId="ADAL" clId="{CD4B5B7E-9AC3-44C2-B61E-A2E962E68615}" dt="2021-11-08T14:02:45.721" v="2433" actId="700"/>
          <ac:spMkLst>
            <pc:docMk/>
            <pc:sldMk cId="2199678504" sldId="656"/>
            <ac:spMk id="4" creationId="{00000000-0000-0000-0000-000000000000}"/>
          </ac:spMkLst>
        </pc:spChg>
        <pc:spChg chg="mod">
          <ac:chgData name="Susana Santos" userId="bdb2e8c0-83e6-4704-aabe-6eb5ad2642cc" providerId="ADAL" clId="{CD4B5B7E-9AC3-44C2-B61E-A2E962E68615}" dt="2021-11-08T14:03:26.581" v="2440" actId="14100"/>
          <ac:spMkLst>
            <pc:docMk/>
            <pc:sldMk cId="2199678504" sldId="656"/>
            <ac:spMk id="6" creationId="{00000000-0000-0000-0000-000000000000}"/>
          </ac:spMkLst>
        </pc:spChg>
        <pc:spChg chg="del mod">
          <ac:chgData name="Susana Santos" userId="bdb2e8c0-83e6-4704-aabe-6eb5ad2642cc" providerId="ADAL" clId="{CD4B5B7E-9AC3-44C2-B61E-A2E962E68615}" dt="2021-11-08T14:04:59.997" v="2463" actId="478"/>
          <ac:spMkLst>
            <pc:docMk/>
            <pc:sldMk cId="2199678504" sldId="656"/>
            <ac:spMk id="9" creationId="{00000000-0000-0000-0000-000000000000}"/>
          </ac:spMkLst>
        </pc:spChg>
        <pc:spChg chg="mod">
          <ac:chgData name="Susana Santos" userId="bdb2e8c0-83e6-4704-aabe-6eb5ad2642cc" providerId="ADAL" clId="{CD4B5B7E-9AC3-44C2-B61E-A2E962E68615}" dt="2021-11-05T18:14:12.738" v="1034"/>
          <ac:spMkLst>
            <pc:docMk/>
            <pc:sldMk cId="2199678504" sldId="656"/>
            <ac:spMk id="10" creationId="{00000000-0000-0000-0000-000000000000}"/>
          </ac:spMkLst>
        </pc:spChg>
        <pc:spChg chg="del mod">
          <ac:chgData name="Susana Santos" userId="bdb2e8c0-83e6-4704-aabe-6eb5ad2642cc" providerId="ADAL" clId="{CD4B5B7E-9AC3-44C2-B61E-A2E962E68615}" dt="2021-11-08T14:03:57.453" v="2448"/>
          <ac:spMkLst>
            <pc:docMk/>
            <pc:sldMk cId="2199678504" sldId="656"/>
            <ac:spMk id="11" creationId="{00000000-0000-0000-0000-000000000000}"/>
          </ac:spMkLst>
        </pc:spChg>
        <pc:spChg chg="mod">
          <ac:chgData name="Susana Santos" userId="bdb2e8c0-83e6-4704-aabe-6eb5ad2642cc" providerId="ADAL" clId="{CD4B5B7E-9AC3-44C2-B61E-A2E962E68615}" dt="2021-11-08T14:03:44.492" v="2443" actId="1076"/>
          <ac:spMkLst>
            <pc:docMk/>
            <pc:sldMk cId="2199678504" sldId="656"/>
            <ac:spMk id="12" creationId="{00000000-0000-0000-0000-000000000000}"/>
          </ac:spMkLst>
        </pc:spChg>
        <pc:spChg chg="mod">
          <ac:chgData name="Susana Santos" userId="bdb2e8c0-83e6-4704-aabe-6eb5ad2642cc" providerId="ADAL" clId="{CD4B5B7E-9AC3-44C2-B61E-A2E962E68615}" dt="2021-11-09T17:31:51.271" v="2714" actId="20577"/>
          <ac:spMkLst>
            <pc:docMk/>
            <pc:sldMk cId="2199678504" sldId="656"/>
            <ac:spMk id="13" creationId="{00000000-0000-0000-0000-000000000000}"/>
          </ac:spMkLst>
        </pc:spChg>
        <pc:picChg chg="mod">
          <ac:chgData name="Susana Santos" userId="bdb2e8c0-83e6-4704-aabe-6eb5ad2642cc" providerId="ADAL" clId="{CD4B5B7E-9AC3-44C2-B61E-A2E962E68615}" dt="2021-11-08T14:03:17.250" v="2438" actId="1076"/>
          <ac:picMkLst>
            <pc:docMk/>
            <pc:sldMk cId="2199678504" sldId="656"/>
            <ac:picMk id="5" creationId="{00000000-0000-0000-0000-000000000000}"/>
          </ac:picMkLst>
        </pc:picChg>
        <pc:picChg chg="add mod">
          <ac:chgData name="Susana Santos" userId="bdb2e8c0-83e6-4704-aabe-6eb5ad2642cc" providerId="ADAL" clId="{CD4B5B7E-9AC3-44C2-B61E-A2E962E68615}" dt="2021-11-08T14:04:32.934" v="2460" actId="14100"/>
          <ac:picMkLst>
            <pc:docMk/>
            <pc:sldMk cId="2199678504" sldId="656"/>
            <ac:picMk id="7" creationId="{EB9E0285-1CB4-4582-B2A3-343ADA50E5E7}"/>
          </ac:picMkLst>
        </pc:picChg>
        <pc:picChg chg="mod">
          <ac:chgData name="Susana Santos" userId="bdb2e8c0-83e6-4704-aabe-6eb5ad2642cc" providerId="ADAL" clId="{CD4B5B7E-9AC3-44C2-B61E-A2E962E68615}" dt="2021-11-08T14:04:24.300" v="2455" actId="1076"/>
          <ac:picMkLst>
            <pc:docMk/>
            <pc:sldMk cId="2199678504" sldId="656"/>
            <ac:picMk id="3075" creationId="{00000000-0000-0000-0000-000000000000}"/>
          </ac:picMkLst>
        </pc:picChg>
        <pc:picChg chg="mod">
          <ac:chgData name="Susana Santos" userId="bdb2e8c0-83e6-4704-aabe-6eb5ad2642cc" providerId="ADAL" clId="{CD4B5B7E-9AC3-44C2-B61E-A2E962E68615}" dt="2021-11-08T14:04:37.333" v="2461" actId="1076"/>
          <ac:picMkLst>
            <pc:docMk/>
            <pc:sldMk cId="2199678504" sldId="656"/>
            <ac:picMk id="3078" creationId="{00000000-0000-0000-0000-000000000000}"/>
          </ac:picMkLst>
        </pc:picChg>
      </pc:sldChg>
      <pc:sldChg chg="addSp delSp modSp mod">
        <pc:chgData name="Susana Santos" userId="bdb2e8c0-83e6-4704-aabe-6eb5ad2642cc" providerId="ADAL" clId="{CD4B5B7E-9AC3-44C2-B61E-A2E962E68615}" dt="2021-11-08T13:43:58.929" v="2352" actId="1076"/>
        <pc:sldMkLst>
          <pc:docMk/>
          <pc:sldMk cId="1330591802" sldId="660"/>
        </pc:sldMkLst>
        <pc:spChg chg="del mod">
          <ac:chgData name="Susana Santos" userId="bdb2e8c0-83e6-4704-aabe-6eb5ad2642cc" providerId="ADAL" clId="{CD4B5B7E-9AC3-44C2-B61E-A2E962E68615}" dt="2021-11-08T13:43:20.242" v="2345" actId="21"/>
          <ac:spMkLst>
            <pc:docMk/>
            <pc:sldMk cId="1330591802" sldId="660"/>
            <ac:spMk id="8" creationId="{00000000-0000-0000-0000-000000000000}"/>
          </ac:spMkLst>
        </pc:spChg>
        <pc:spChg chg="mod">
          <ac:chgData name="Susana Santos" userId="bdb2e8c0-83e6-4704-aabe-6eb5ad2642cc" providerId="ADAL" clId="{CD4B5B7E-9AC3-44C2-B61E-A2E962E68615}" dt="2021-11-08T13:43:55.947" v="2351" actId="1076"/>
          <ac:spMkLst>
            <pc:docMk/>
            <pc:sldMk cId="1330591802" sldId="660"/>
            <ac:spMk id="10" creationId="{7D1F7A91-4478-48A9-81F6-7C38ED8F5B68}"/>
          </ac:spMkLst>
        </pc:spChg>
        <pc:picChg chg="add mod">
          <ac:chgData name="Susana Santos" userId="bdb2e8c0-83e6-4704-aabe-6eb5ad2642cc" providerId="ADAL" clId="{CD4B5B7E-9AC3-44C2-B61E-A2E962E68615}" dt="2021-11-08T13:43:39.503" v="2349" actId="1076"/>
          <ac:picMkLst>
            <pc:docMk/>
            <pc:sldMk cId="1330591802" sldId="660"/>
            <ac:picMk id="2" creationId="{CE34AE73-3D8B-49D6-8507-02ABEEDE7F08}"/>
          </ac:picMkLst>
        </pc:picChg>
        <pc:picChg chg="mod">
          <ac:chgData name="Susana Santos" userId="bdb2e8c0-83e6-4704-aabe-6eb5ad2642cc" providerId="ADAL" clId="{CD4B5B7E-9AC3-44C2-B61E-A2E962E68615}" dt="2021-11-08T13:43:58.929" v="2352" actId="1076"/>
          <ac:picMkLst>
            <pc:docMk/>
            <pc:sldMk cId="1330591802" sldId="660"/>
            <ac:picMk id="11" creationId="{8D50C01A-3C12-4B31-A5F5-74F788397B3D}"/>
          </ac:picMkLst>
        </pc:picChg>
        <pc:picChg chg="mod">
          <ac:chgData name="Susana Santos" userId="bdb2e8c0-83e6-4704-aabe-6eb5ad2642cc" providerId="ADAL" clId="{CD4B5B7E-9AC3-44C2-B61E-A2E962E68615}" dt="2021-11-08T13:43:50.619" v="2350" actId="1076"/>
          <ac:picMkLst>
            <pc:docMk/>
            <pc:sldMk cId="1330591802" sldId="660"/>
            <ac:picMk id="2052" creationId="{B9133A1F-E395-4AE8-9FE5-9416D4682AAF}"/>
          </ac:picMkLst>
        </pc:picChg>
      </pc:sldChg>
      <pc:sldChg chg="modSp mod modNotes">
        <pc:chgData name="Susana Santos" userId="bdb2e8c0-83e6-4704-aabe-6eb5ad2642cc" providerId="ADAL" clId="{CD4B5B7E-9AC3-44C2-B61E-A2E962E68615}" dt="2021-11-09T17:40:37.707" v="2750" actId="403"/>
        <pc:sldMkLst>
          <pc:docMk/>
          <pc:sldMk cId="3408952245" sldId="686"/>
        </pc:sldMkLst>
        <pc:spChg chg="mod">
          <ac:chgData name="Susana Santos" userId="bdb2e8c0-83e6-4704-aabe-6eb5ad2642cc" providerId="ADAL" clId="{CD4B5B7E-9AC3-44C2-B61E-A2E962E68615}" dt="2021-11-08T11:31:54.722" v="1168" actId="1076"/>
          <ac:spMkLst>
            <pc:docMk/>
            <pc:sldMk cId="3408952245" sldId="686"/>
            <ac:spMk id="9" creationId="{00000000-0000-0000-0000-000000000000}"/>
          </ac:spMkLst>
        </pc:spChg>
        <pc:spChg chg="mod">
          <ac:chgData name="Susana Santos" userId="bdb2e8c0-83e6-4704-aabe-6eb5ad2642cc" providerId="ADAL" clId="{CD4B5B7E-9AC3-44C2-B61E-A2E962E68615}" dt="2021-11-08T11:33:11.932" v="1193" actId="1076"/>
          <ac:spMkLst>
            <pc:docMk/>
            <pc:sldMk cId="3408952245" sldId="686"/>
            <ac:spMk id="11" creationId="{00000000-0000-0000-0000-000000000000}"/>
          </ac:spMkLst>
        </pc:spChg>
        <pc:spChg chg="mod">
          <ac:chgData name="Susana Santos" userId="bdb2e8c0-83e6-4704-aabe-6eb5ad2642cc" providerId="ADAL" clId="{CD4B5B7E-9AC3-44C2-B61E-A2E962E68615}" dt="2021-11-09T17:40:37.707" v="2750" actId="403"/>
          <ac:spMkLst>
            <pc:docMk/>
            <pc:sldMk cId="3408952245" sldId="686"/>
            <ac:spMk id="13" creationId="{C0505F00-0CD1-4839-8CB2-63CBF5F52131}"/>
          </ac:spMkLst>
        </pc:spChg>
        <pc:spChg chg="mod">
          <ac:chgData name="Susana Santos" userId="bdb2e8c0-83e6-4704-aabe-6eb5ad2642cc" providerId="ADAL" clId="{CD4B5B7E-9AC3-44C2-B61E-A2E962E68615}" dt="2021-11-08T11:32:35.819" v="1181" actId="27636"/>
          <ac:spMkLst>
            <pc:docMk/>
            <pc:sldMk cId="3408952245" sldId="686"/>
            <ac:spMk id="14" creationId="{E68D4C35-FB40-4410-8C94-E3E6678D9DF0}"/>
          </ac:spMkLst>
        </pc:spChg>
        <pc:spChg chg="mod">
          <ac:chgData name="Susana Santos" userId="bdb2e8c0-83e6-4704-aabe-6eb5ad2642cc" providerId="ADAL" clId="{CD4B5B7E-9AC3-44C2-B61E-A2E962E68615}" dt="2021-11-05T18:14:12.738" v="1034"/>
          <ac:spMkLst>
            <pc:docMk/>
            <pc:sldMk cId="3408952245" sldId="686"/>
            <ac:spMk id="16" creationId="{00000000-0000-0000-0000-000000000000}"/>
          </ac:spMkLst>
        </pc:spChg>
        <pc:spChg chg="mod">
          <ac:chgData name="Susana Santos" userId="bdb2e8c0-83e6-4704-aabe-6eb5ad2642cc" providerId="ADAL" clId="{CD4B5B7E-9AC3-44C2-B61E-A2E962E68615}" dt="2021-11-05T18:14:12.738" v="1034"/>
          <ac:spMkLst>
            <pc:docMk/>
            <pc:sldMk cId="3408952245" sldId="686"/>
            <ac:spMk id="5122" creationId="{00000000-0000-0000-0000-000000000000}"/>
          </ac:spMkLst>
        </pc:spChg>
        <pc:spChg chg="mod">
          <ac:chgData name="Susana Santos" userId="bdb2e8c0-83e6-4704-aabe-6eb5ad2642cc" providerId="ADAL" clId="{CD4B5B7E-9AC3-44C2-B61E-A2E962E68615}" dt="2021-11-05T18:14:12.738" v="1034"/>
          <ac:spMkLst>
            <pc:docMk/>
            <pc:sldMk cId="3408952245" sldId="686"/>
            <ac:spMk id="5123" creationId="{00000000-0000-0000-0000-000000000000}"/>
          </ac:spMkLst>
        </pc:spChg>
        <pc:picChg chg="mod">
          <ac:chgData name="Susana Santos" userId="bdb2e8c0-83e6-4704-aabe-6eb5ad2642cc" providerId="ADAL" clId="{CD4B5B7E-9AC3-44C2-B61E-A2E962E68615}" dt="2021-11-08T11:32:17.607" v="1175" actId="14100"/>
          <ac:picMkLst>
            <pc:docMk/>
            <pc:sldMk cId="3408952245" sldId="686"/>
            <ac:picMk id="12" creationId="{FEE19165-AC50-40EB-88FC-9D9F85FB13ED}"/>
          </ac:picMkLst>
        </pc:picChg>
      </pc:sldChg>
      <pc:sldChg chg="modSp mod modNotes">
        <pc:chgData name="Susana Santos" userId="bdb2e8c0-83e6-4704-aabe-6eb5ad2642cc" providerId="ADAL" clId="{CD4B5B7E-9AC3-44C2-B61E-A2E962E68615}" dt="2021-11-09T17:31:58.940" v="2716" actId="20577"/>
        <pc:sldMkLst>
          <pc:docMk/>
          <pc:sldMk cId="3840846544" sldId="688"/>
        </pc:sldMkLst>
        <pc:spChg chg="mod">
          <ac:chgData name="Susana Santos" userId="bdb2e8c0-83e6-4704-aabe-6eb5ad2642cc" providerId="ADAL" clId="{CD4B5B7E-9AC3-44C2-B61E-A2E962E68615}" dt="2021-11-09T17:31:58.940" v="2716" actId="20577"/>
          <ac:spMkLst>
            <pc:docMk/>
            <pc:sldMk cId="3840846544" sldId="688"/>
            <ac:spMk id="10" creationId="{6AD4FE8F-4082-4610-9AEE-459C94035347}"/>
          </ac:spMkLst>
        </pc:spChg>
        <pc:spChg chg="mod">
          <ac:chgData name="Susana Santos" userId="bdb2e8c0-83e6-4704-aabe-6eb5ad2642cc" providerId="ADAL" clId="{CD4B5B7E-9AC3-44C2-B61E-A2E962E68615}" dt="2021-11-08T11:59:18.985" v="1302" actId="255"/>
          <ac:spMkLst>
            <pc:docMk/>
            <pc:sldMk cId="3840846544" sldId="688"/>
            <ac:spMk id="17" creationId="{3D3EA4B8-6DD1-4B1E-A5F1-F3D2D75E2752}"/>
          </ac:spMkLst>
        </pc:spChg>
        <pc:graphicFrameChg chg="mod">
          <ac:chgData name="Susana Santos" userId="bdb2e8c0-83e6-4704-aabe-6eb5ad2642cc" providerId="ADAL" clId="{CD4B5B7E-9AC3-44C2-B61E-A2E962E68615}" dt="2021-11-05T18:14:12.738" v="1034"/>
          <ac:graphicFrameMkLst>
            <pc:docMk/>
            <pc:sldMk cId="3840846544" sldId="688"/>
            <ac:graphicFrameMk id="8" creationId="{F705FDB6-750C-4C6E-8D1A-5CB910106D9D}"/>
          </ac:graphicFrameMkLst>
        </pc:graphicFrameChg>
        <pc:picChg chg="mod">
          <ac:chgData name="Susana Santos" userId="bdb2e8c0-83e6-4704-aabe-6eb5ad2642cc" providerId="ADAL" clId="{CD4B5B7E-9AC3-44C2-B61E-A2E962E68615}" dt="2021-11-08T11:50:18.600" v="1274" actId="1076"/>
          <ac:picMkLst>
            <pc:docMk/>
            <pc:sldMk cId="3840846544" sldId="688"/>
            <ac:picMk id="14" creationId="{15330F7B-F8D9-4BE9-B95B-8D02D29B293B}"/>
          </ac:picMkLst>
        </pc:picChg>
        <pc:picChg chg="mod">
          <ac:chgData name="Susana Santos" userId="bdb2e8c0-83e6-4704-aabe-6eb5ad2642cc" providerId="ADAL" clId="{CD4B5B7E-9AC3-44C2-B61E-A2E962E68615}" dt="2021-11-08T11:50:03.222" v="1271" actId="1076"/>
          <ac:picMkLst>
            <pc:docMk/>
            <pc:sldMk cId="3840846544" sldId="688"/>
            <ac:picMk id="1026" creationId="{FF0C9088-50C2-49F7-91BB-AD7C858B6970}"/>
          </ac:picMkLst>
        </pc:picChg>
      </pc:sldChg>
      <pc:sldChg chg="modSp mod">
        <pc:chgData name="Susana Santos" userId="bdb2e8c0-83e6-4704-aabe-6eb5ad2642cc" providerId="ADAL" clId="{CD4B5B7E-9AC3-44C2-B61E-A2E962E68615}" dt="2021-11-08T13:42:51.747" v="2342" actId="14100"/>
        <pc:sldMkLst>
          <pc:docMk/>
          <pc:sldMk cId="944237819" sldId="691"/>
        </pc:sldMkLst>
        <pc:spChg chg="mod">
          <ac:chgData name="Susana Santos" userId="bdb2e8c0-83e6-4704-aabe-6eb5ad2642cc" providerId="ADAL" clId="{CD4B5B7E-9AC3-44C2-B61E-A2E962E68615}" dt="2021-11-08T13:42:51.747" v="2342" actId="14100"/>
          <ac:spMkLst>
            <pc:docMk/>
            <pc:sldMk cId="944237819" sldId="691"/>
            <ac:spMk id="5" creationId="{F971AF8E-3DDE-4F8B-9112-362EB2368241}"/>
          </ac:spMkLst>
        </pc:spChg>
        <pc:spChg chg="mod">
          <ac:chgData name="Susana Santos" userId="bdb2e8c0-83e6-4704-aabe-6eb5ad2642cc" providerId="ADAL" clId="{CD4B5B7E-9AC3-44C2-B61E-A2E962E68615}" dt="2021-11-05T18:14:12.738" v="1034"/>
          <ac:spMkLst>
            <pc:docMk/>
            <pc:sldMk cId="944237819" sldId="691"/>
            <ac:spMk id="6" creationId="{00000000-0000-0000-0000-000000000000}"/>
          </ac:spMkLst>
        </pc:spChg>
        <pc:spChg chg="mod">
          <ac:chgData name="Susana Santos" userId="bdb2e8c0-83e6-4704-aabe-6eb5ad2642cc" providerId="ADAL" clId="{CD4B5B7E-9AC3-44C2-B61E-A2E962E68615}" dt="2021-11-08T13:42:30.547" v="2337" actId="5793"/>
          <ac:spMkLst>
            <pc:docMk/>
            <pc:sldMk cId="944237819" sldId="691"/>
            <ac:spMk id="7" creationId="{FD19474F-3B8B-4005-949C-1AD48A0C9B4C}"/>
          </ac:spMkLst>
        </pc:spChg>
        <pc:spChg chg="mod">
          <ac:chgData name="Susana Santos" userId="bdb2e8c0-83e6-4704-aabe-6eb5ad2642cc" providerId="ADAL" clId="{CD4B5B7E-9AC3-44C2-B61E-A2E962E68615}" dt="2021-11-08T13:42:36.914" v="2338" actId="1076"/>
          <ac:spMkLst>
            <pc:docMk/>
            <pc:sldMk cId="944237819" sldId="691"/>
            <ac:spMk id="15" creationId="{00000000-0000-0000-0000-000000000000}"/>
          </ac:spMkLst>
        </pc:spChg>
        <pc:picChg chg="mod">
          <ac:chgData name="Susana Santos" userId="bdb2e8c0-83e6-4704-aabe-6eb5ad2642cc" providerId="ADAL" clId="{CD4B5B7E-9AC3-44C2-B61E-A2E962E68615}" dt="2021-11-05T18:14:12.738" v="1034"/>
          <ac:picMkLst>
            <pc:docMk/>
            <pc:sldMk cId="944237819" sldId="691"/>
            <ac:picMk id="3" creationId="{6BC51C4F-A900-408A-897D-E25EF531490B}"/>
          </ac:picMkLst>
        </pc:picChg>
      </pc:sldChg>
      <pc:sldChg chg="modSp mod modNotes">
        <pc:chgData name="Susana Santos" userId="bdb2e8c0-83e6-4704-aabe-6eb5ad2642cc" providerId="ADAL" clId="{CD4B5B7E-9AC3-44C2-B61E-A2E962E68615}" dt="2021-11-08T13:44:08.344" v="2354" actId="1076"/>
        <pc:sldMkLst>
          <pc:docMk/>
          <pc:sldMk cId="4056773931" sldId="693"/>
        </pc:sldMkLst>
        <pc:spChg chg="mod">
          <ac:chgData name="Susana Santos" userId="bdb2e8c0-83e6-4704-aabe-6eb5ad2642cc" providerId="ADAL" clId="{CD4B5B7E-9AC3-44C2-B61E-A2E962E68615}" dt="2021-11-05T18:14:12.738" v="1034"/>
          <ac:spMkLst>
            <pc:docMk/>
            <pc:sldMk cId="4056773931" sldId="693"/>
            <ac:spMk id="2" creationId="{0F2217CD-69A4-4727-BF6B-49008B981E26}"/>
          </ac:spMkLst>
        </pc:spChg>
        <pc:picChg chg="mod">
          <ac:chgData name="Susana Santos" userId="bdb2e8c0-83e6-4704-aabe-6eb5ad2642cc" providerId="ADAL" clId="{CD4B5B7E-9AC3-44C2-B61E-A2E962E68615}" dt="2021-11-08T13:44:08.344" v="2354" actId="1076"/>
          <ac:picMkLst>
            <pc:docMk/>
            <pc:sldMk cId="4056773931" sldId="693"/>
            <ac:picMk id="5" creationId="{5128CB6D-5176-4095-9290-3926F7D43CF9}"/>
          </ac:picMkLst>
        </pc:picChg>
      </pc:sldChg>
      <pc:sldChg chg="modSp mod modNotes">
        <pc:chgData name="Susana Santos" userId="bdb2e8c0-83e6-4704-aabe-6eb5ad2642cc" providerId="ADAL" clId="{CD4B5B7E-9AC3-44C2-B61E-A2E962E68615}" dt="2021-11-09T17:35:44.049" v="2741" actId="20577"/>
        <pc:sldMkLst>
          <pc:docMk/>
          <pc:sldMk cId="1051573225" sldId="694"/>
        </pc:sldMkLst>
        <pc:spChg chg="mod">
          <ac:chgData name="Susana Santos" userId="bdb2e8c0-83e6-4704-aabe-6eb5ad2642cc" providerId="ADAL" clId="{CD4B5B7E-9AC3-44C2-B61E-A2E962E68615}" dt="2021-11-08T11:58:34.700" v="1298" actId="1076"/>
          <ac:spMkLst>
            <pc:docMk/>
            <pc:sldMk cId="1051573225" sldId="694"/>
            <ac:spMk id="9" creationId="{E06999DA-B877-4A7B-BE2A-AC6D19E591B7}"/>
          </ac:spMkLst>
        </pc:spChg>
        <pc:spChg chg="mod">
          <ac:chgData name="Susana Santos" userId="bdb2e8c0-83e6-4704-aabe-6eb5ad2642cc" providerId="ADAL" clId="{CD4B5B7E-9AC3-44C2-B61E-A2E962E68615}" dt="2021-11-08T11:58:52.914" v="1300" actId="1076"/>
          <ac:spMkLst>
            <pc:docMk/>
            <pc:sldMk cId="1051573225" sldId="694"/>
            <ac:spMk id="12" creationId="{F393C07E-51D3-409A-9D05-5FEC1DA017D2}"/>
          </ac:spMkLst>
        </pc:spChg>
        <pc:spChg chg="mod">
          <ac:chgData name="Susana Santos" userId="bdb2e8c0-83e6-4704-aabe-6eb5ad2642cc" providerId="ADAL" clId="{CD4B5B7E-9AC3-44C2-B61E-A2E962E68615}" dt="2021-11-09T17:35:44.049" v="2741" actId="20577"/>
          <ac:spMkLst>
            <pc:docMk/>
            <pc:sldMk cId="1051573225" sldId="694"/>
            <ac:spMk id="15" creationId="{75601EB6-007B-4C17-A95A-98D08427C932}"/>
          </ac:spMkLst>
        </pc:spChg>
        <pc:spChg chg="mod">
          <ac:chgData name="Susana Santos" userId="bdb2e8c0-83e6-4704-aabe-6eb5ad2642cc" providerId="ADAL" clId="{CD4B5B7E-9AC3-44C2-B61E-A2E962E68615}" dt="2021-11-08T11:57:26.873" v="1284" actId="20577"/>
          <ac:spMkLst>
            <pc:docMk/>
            <pc:sldMk cId="1051573225" sldId="694"/>
            <ac:spMk id="17" creationId="{3D3EA4B8-6DD1-4B1E-A5F1-F3D2D75E2752}"/>
          </ac:spMkLst>
        </pc:spChg>
        <pc:spChg chg="mod">
          <ac:chgData name="Susana Santos" userId="bdb2e8c0-83e6-4704-aabe-6eb5ad2642cc" providerId="ADAL" clId="{CD4B5B7E-9AC3-44C2-B61E-A2E962E68615}" dt="2021-11-08T13:50:04.635" v="2374" actId="113"/>
          <ac:spMkLst>
            <pc:docMk/>
            <pc:sldMk cId="1051573225" sldId="694"/>
            <ac:spMk id="25" creationId="{A73A541C-703A-4C2C-A3C8-C787D792A8AF}"/>
          </ac:spMkLst>
        </pc:spChg>
        <pc:spChg chg="mod">
          <ac:chgData name="Susana Santos" userId="bdb2e8c0-83e6-4704-aabe-6eb5ad2642cc" providerId="ADAL" clId="{CD4B5B7E-9AC3-44C2-B61E-A2E962E68615}" dt="2021-11-09T17:32:09.127" v="2718" actId="20577"/>
          <ac:spMkLst>
            <pc:docMk/>
            <pc:sldMk cId="1051573225" sldId="694"/>
            <ac:spMk id="26" creationId="{00000000-0000-0000-0000-000000000000}"/>
          </ac:spMkLst>
        </pc:spChg>
        <pc:graphicFrameChg chg="mod">
          <ac:chgData name="Susana Santos" userId="bdb2e8c0-83e6-4704-aabe-6eb5ad2642cc" providerId="ADAL" clId="{CD4B5B7E-9AC3-44C2-B61E-A2E962E68615}" dt="2021-11-05T18:14:12.738" v="1034"/>
          <ac:graphicFrameMkLst>
            <pc:docMk/>
            <pc:sldMk cId="1051573225" sldId="694"/>
            <ac:graphicFrameMk id="8" creationId="{F705FDB6-750C-4C6E-8D1A-5CB910106D9D}"/>
          </ac:graphicFrameMkLst>
        </pc:graphicFrameChg>
        <pc:picChg chg="mod">
          <ac:chgData name="Susana Santos" userId="bdb2e8c0-83e6-4704-aabe-6eb5ad2642cc" providerId="ADAL" clId="{CD4B5B7E-9AC3-44C2-B61E-A2E962E68615}" dt="2021-11-08T11:57:42.971" v="1287" actId="1076"/>
          <ac:picMkLst>
            <pc:docMk/>
            <pc:sldMk cId="1051573225" sldId="694"/>
            <ac:picMk id="3" creationId="{0C739FFE-3E7A-413C-827C-61376684CB35}"/>
          </ac:picMkLst>
        </pc:picChg>
      </pc:sldChg>
      <pc:sldChg chg="addSp modSp mod modNotes">
        <pc:chgData name="Susana Santos" userId="bdb2e8c0-83e6-4704-aabe-6eb5ad2642cc" providerId="ADAL" clId="{CD4B5B7E-9AC3-44C2-B61E-A2E962E68615}" dt="2021-11-09T17:32:18.012" v="2720" actId="20577"/>
        <pc:sldMkLst>
          <pc:docMk/>
          <pc:sldMk cId="3152351773" sldId="695"/>
        </pc:sldMkLst>
        <pc:spChg chg="mod">
          <ac:chgData name="Susana Santos" userId="bdb2e8c0-83e6-4704-aabe-6eb5ad2642cc" providerId="ADAL" clId="{CD4B5B7E-9AC3-44C2-B61E-A2E962E68615}" dt="2021-11-09T17:32:18.012" v="2720" actId="20577"/>
          <ac:spMkLst>
            <pc:docMk/>
            <pc:sldMk cId="3152351773" sldId="695"/>
            <ac:spMk id="9" creationId="{51B45F1A-F9FD-45A9-A50D-7C21C0CB4D70}"/>
          </ac:spMkLst>
        </pc:spChg>
        <pc:spChg chg="mod">
          <ac:chgData name="Susana Santos" userId="bdb2e8c0-83e6-4704-aabe-6eb5ad2642cc" providerId="ADAL" clId="{CD4B5B7E-9AC3-44C2-B61E-A2E962E68615}" dt="2021-11-08T11:59:34.321" v="1304" actId="1076"/>
          <ac:spMkLst>
            <pc:docMk/>
            <pc:sldMk cId="3152351773" sldId="695"/>
            <ac:spMk id="17" creationId="{3D3EA4B8-6DD1-4B1E-A5F1-F3D2D75E2752}"/>
          </ac:spMkLst>
        </pc:spChg>
        <pc:graphicFrameChg chg="mod">
          <ac:chgData name="Susana Santos" userId="bdb2e8c0-83e6-4704-aabe-6eb5ad2642cc" providerId="ADAL" clId="{CD4B5B7E-9AC3-44C2-B61E-A2E962E68615}" dt="2021-11-05T18:14:12.738" v="1034"/>
          <ac:graphicFrameMkLst>
            <pc:docMk/>
            <pc:sldMk cId="3152351773" sldId="695"/>
            <ac:graphicFrameMk id="8" creationId="{F705FDB6-750C-4C6E-8D1A-5CB910106D9D}"/>
          </ac:graphicFrameMkLst>
        </pc:graphicFrameChg>
        <pc:picChg chg="add mod">
          <ac:chgData name="Susana Santos" userId="bdb2e8c0-83e6-4704-aabe-6eb5ad2642cc" providerId="ADAL" clId="{CD4B5B7E-9AC3-44C2-B61E-A2E962E68615}" dt="2021-11-08T11:59:45.983" v="1305" actId="1076"/>
          <ac:picMkLst>
            <pc:docMk/>
            <pc:sldMk cId="3152351773" sldId="695"/>
            <ac:picMk id="2" creationId="{08E3DDFA-F9D8-414E-8E85-433256EEC504}"/>
          </ac:picMkLst>
        </pc:picChg>
        <pc:picChg chg="mod">
          <ac:chgData name="Susana Santos" userId="bdb2e8c0-83e6-4704-aabe-6eb5ad2642cc" providerId="ADAL" clId="{CD4B5B7E-9AC3-44C2-B61E-A2E962E68615}" dt="2021-11-08T11:59:49.249" v="1306" actId="14100"/>
          <ac:picMkLst>
            <pc:docMk/>
            <pc:sldMk cId="3152351773" sldId="695"/>
            <ac:picMk id="5" creationId="{4FE20217-0F0C-43AA-BADD-33919A0C583E}"/>
          </ac:picMkLst>
        </pc:picChg>
        <pc:picChg chg="mod">
          <ac:chgData name="Susana Santos" userId="bdb2e8c0-83e6-4704-aabe-6eb5ad2642cc" providerId="ADAL" clId="{CD4B5B7E-9AC3-44C2-B61E-A2E962E68615}" dt="2021-11-08T12:00:00.210" v="1310" actId="1076"/>
          <ac:picMkLst>
            <pc:docMk/>
            <pc:sldMk cId="3152351773" sldId="695"/>
            <ac:picMk id="6" creationId="{2A06E4D7-0F2E-4A7C-8CA1-C95269EB458A}"/>
          </ac:picMkLst>
        </pc:picChg>
        <pc:picChg chg="mod">
          <ac:chgData name="Susana Santos" userId="bdb2e8c0-83e6-4704-aabe-6eb5ad2642cc" providerId="ADAL" clId="{CD4B5B7E-9AC3-44C2-B61E-A2E962E68615}" dt="2021-11-08T12:00:06.047" v="1312" actId="1076"/>
          <ac:picMkLst>
            <pc:docMk/>
            <pc:sldMk cId="3152351773" sldId="695"/>
            <ac:picMk id="7" creationId="{A2BBF4DD-C9E2-4A4D-9179-7994B254F45D}"/>
          </ac:picMkLst>
        </pc:picChg>
      </pc:sldChg>
      <pc:sldChg chg="addSp delSp modSp del mod">
        <pc:chgData name="Susana Santos" userId="bdb2e8c0-83e6-4704-aabe-6eb5ad2642cc" providerId="ADAL" clId="{CD4B5B7E-9AC3-44C2-B61E-A2E962E68615}" dt="2021-11-08T17:19:51.631" v="2623" actId="14100"/>
        <pc:sldMkLst>
          <pc:docMk/>
          <pc:sldMk cId="2663149307" sldId="696"/>
        </pc:sldMkLst>
        <pc:spChg chg="add mod">
          <ac:chgData name="Susana Santos" userId="bdb2e8c0-83e6-4704-aabe-6eb5ad2642cc" providerId="ADAL" clId="{CD4B5B7E-9AC3-44C2-B61E-A2E962E68615}" dt="2021-11-02T17:06:28.248" v="160"/>
          <ac:spMkLst>
            <pc:docMk/>
            <pc:sldMk cId="2663149307" sldId="696"/>
            <ac:spMk id="3" creationId="{88F9078A-FB96-40C8-978D-037CBC8D9569}"/>
          </ac:spMkLst>
        </pc:spChg>
        <pc:spChg chg="del mod">
          <ac:chgData name="Susana Santos" userId="bdb2e8c0-83e6-4704-aabe-6eb5ad2642cc" providerId="ADAL" clId="{CD4B5B7E-9AC3-44C2-B61E-A2E962E68615}" dt="2021-11-08T17:12:48.750" v="2588" actId="113"/>
          <ac:spMkLst>
            <pc:docMk/>
            <pc:sldMk cId="2663149307" sldId="696"/>
            <ac:spMk id="5" creationId="{159A8CB6-F44F-4674-A801-190ED091E808}"/>
          </ac:spMkLst>
        </pc:spChg>
        <pc:spChg chg="del mod">
          <ac:chgData name="Susana Santos" userId="bdb2e8c0-83e6-4704-aabe-6eb5ad2642cc" providerId="ADAL" clId="{CD4B5B7E-9AC3-44C2-B61E-A2E962E68615}" dt="2021-11-05T18:21:23.648" v="1054" actId="14100"/>
          <ac:spMkLst>
            <pc:docMk/>
            <pc:sldMk cId="2663149307" sldId="696"/>
            <ac:spMk id="7" creationId="{DBFAFBD0-13DA-44E0-98B7-A676138A4F2F}"/>
          </ac:spMkLst>
        </pc:spChg>
        <pc:spChg chg="add mod">
          <ac:chgData name="Susana Santos" userId="bdb2e8c0-83e6-4704-aabe-6eb5ad2642cc" providerId="ADAL" clId="{CD4B5B7E-9AC3-44C2-B61E-A2E962E68615}" dt="2021-11-08T12:35:48.181" v="1597" actId="20577"/>
          <ac:spMkLst>
            <pc:docMk/>
            <pc:sldMk cId="2663149307" sldId="696"/>
            <ac:spMk id="9" creationId="{11977722-E5E0-4223-9A98-2ECB32923E67}"/>
          </ac:spMkLst>
        </pc:spChg>
        <pc:spChg chg="add del mod">
          <ac:chgData name="Susana Santos" userId="bdb2e8c0-83e6-4704-aabe-6eb5ad2642cc" providerId="ADAL" clId="{CD4B5B7E-9AC3-44C2-B61E-A2E962E68615}" dt="2021-11-02T17:06:04.257" v="153" actId="478"/>
          <ac:spMkLst>
            <pc:docMk/>
            <pc:sldMk cId="2663149307" sldId="696"/>
            <ac:spMk id="9" creationId="{B7252E46-8BDA-4886-8856-86EDB549707A}"/>
          </ac:spMkLst>
        </pc:spChg>
        <pc:spChg chg="add mod">
          <ac:chgData name="Susana Santos" userId="bdb2e8c0-83e6-4704-aabe-6eb5ad2642cc" providerId="ADAL" clId="{CD4B5B7E-9AC3-44C2-B61E-A2E962E68615}" dt="2021-11-08T17:19:51.631" v="2623" actId="14100"/>
          <ac:spMkLst>
            <pc:docMk/>
            <pc:sldMk cId="2663149307" sldId="696"/>
            <ac:spMk id="10" creationId="{1695664F-C8A4-45C9-B739-74731F6464BD}"/>
          </ac:spMkLst>
        </pc:spChg>
        <pc:spChg chg="mod">
          <ac:chgData name="Susana Santos" userId="bdb2e8c0-83e6-4704-aabe-6eb5ad2642cc" providerId="ADAL" clId="{CD4B5B7E-9AC3-44C2-B61E-A2E962E68615}" dt="2021-11-05T18:19:56.856" v="1039" actId="1076"/>
          <ac:spMkLst>
            <pc:docMk/>
            <pc:sldMk cId="2663149307" sldId="696"/>
            <ac:spMk id="11" creationId="{3CABE7D6-22D1-418E-8B55-DF07AA8510C1}"/>
          </ac:spMkLst>
        </pc:spChg>
        <pc:picChg chg="del mod">
          <ac:chgData name="Susana Santos" userId="bdb2e8c0-83e6-4704-aabe-6eb5ad2642cc" providerId="ADAL" clId="{CD4B5B7E-9AC3-44C2-B61E-A2E962E68615}" dt="2021-11-08T12:16:05.079" v="1512" actId="1076"/>
          <ac:picMkLst>
            <pc:docMk/>
            <pc:sldMk cId="2663149307" sldId="696"/>
            <ac:picMk id="8" creationId="{5749EB40-DF56-45C0-A837-8C3B721CAC5A}"/>
          </ac:picMkLst>
        </pc:picChg>
        <pc:picChg chg="add del">
          <ac:chgData name="Susana Santos" userId="bdb2e8c0-83e6-4704-aabe-6eb5ad2642cc" providerId="ADAL" clId="{CD4B5B7E-9AC3-44C2-B61E-A2E962E68615}" dt="2021-11-02T17:05:40.108" v="149" actId="22"/>
          <ac:picMkLst>
            <pc:docMk/>
            <pc:sldMk cId="2663149307" sldId="696"/>
            <ac:picMk id="12" creationId="{B4C9D93D-2588-47D8-8BC6-DD87E7FDEFA6}"/>
          </ac:picMkLst>
        </pc:picChg>
        <pc:picChg chg="mod">
          <ac:chgData name="Susana Santos" userId="bdb2e8c0-83e6-4704-aabe-6eb5ad2642cc" providerId="ADAL" clId="{CD4B5B7E-9AC3-44C2-B61E-A2E962E68615}" dt="2021-11-05T18:21:31.890" v="1057" actId="1076"/>
          <ac:picMkLst>
            <pc:docMk/>
            <pc:sldMk cId="2663149307" sldId="696"/>
            <ac:picMk id="2050" creationId="{DBD21BE0-7CBA-47D7-B3CF-0E0D96F57522}"/>
          </ac:picMkLst>
        </pc:picChg>
      </pc:sldChg>
      <pc:sldChg chg="addSp delSp modSp mod modNotes">
        <pc:chgData name="Susana Santos" userId="bdb2e8c0-83e6-4704-aabe-6eb5ad2642cc" providerId="ADAL" clId="{CD4B5B7E-9AC3-44C2-B61E-A2E962E68615}" dt="2021-11-08T17:20:15.824" v="2639" actId="14100"/>
        <pc:sldMkLst>
          <pc:docMk/>
          <pc:sldMk cId="3547613513" sldId="697"/>
        </pc:sldMkLst>
        <pc:spChg chg="mod">
          <ac:chgData name="Susana Santos" userId="bdb2e8c0-83e6-4704-aabe-6eb5ad2642cc" providerId="ADAL" clId="{CD4B5B7E-9AC3-44C2-B61E-A2E962E68615}" dt="2021-11-08T12:22:36.237" v="1516" actId="1076"/>
          <ac:spMkLst>
            <pc:docMk/>
            <pc:sldMk cId="3547613513" sldId="697"/>
            <ac:spMk id="7" creationId="{DBFAFBD0-13DA-44E0-98B7-A676138A4F2F}"/>
          </ac:spMkLst>
        </pc:spChg>
        <pc:spChg chg="mod">
          <ac:chgData name="Susana Santos" userId="bdb2e8c0-83e6-4704-aabe-6eb5ad2642cc" providerId="ADAL" clId="{CD4B5B7E-9AC3-44C2-B61E-A2E962E68615}" dt="2021-11-05T18:21:45.396" v="1058" actId="1076"/>
          <ac:spMkLst>
            <pc:docMk/>
            <pc:sldMk cId="3547613513" sldId="697"/>
            <ac:spMk id="8" creationId="{E729C1ED-B672-4BEE-BCAE-F8ECA7BA3486}"/>
          </ac:spMkLst>
        </pc:spChg>
        <pc:spChg chg="add mod">
          <ac:chgData name="Susana Santos" userId="bdb2e8c0-83e6-4704-aabe-6eb5ad2642cc" providerId="ADAL" clId="{CD4B5B7E-9AC3-44C2-B61E-A2E962E68615}" dt="2021-11-08T17:20:15.824" v="2639" actId="14100"/>
          <ac:spMkLst>
            <pc:docMk/>
            <pc:sldMk cId="3547613513" sldId="697"/>
            <ac:spMk id="9" creationId="{272FCB02-B87C-410E-884B-4A1E1AF9258F}"/>
          </ac:spMkLst>
        </pc:spChg>
        <pc:spChg chg="add del mod">
          <ac:chgData name="Susana Santos" userId="bdb2e8c0-83e6-4704-aabe-6eb5ad2642cc" providerId="ADAL" clId="{CD4B5B7E-9AC3-44C2-B61E-A2E962E68615}" dt="2021-11-08T12:35:55.590" v="1598" actId="21"/>
          <ac:spMkLst>
            <pc:docMk/>
            <pc:sldMk cId="3547613513" sldId="697"/>
            <ac:spMk id="9" creationId="{D45BA735-B4A8-4B75-B3D2-FA14AF708B34}"/>
          </ac:spMkLst>
        </pc:spChg>
        <pc:spChg chg="mod">
          <ac:chgData name="Susana Santos" userId="bdb2e8c0-83e6-4704-aabe-6eb5ad2642cc" providerId="ADAL" clId="{CD4B5B7E-9AC3-44C2-B61E-A2E962E68615}" dt="2021-11-08T17:17:52.517" v="2612" actId="113"/>
          <ac:spMkLst>
            <pc:docMk/>
            <pc:sldMk cId="3547613513" sldId="697"/>
            <ac:spMk id="11" creationId="{40A195C7-B126-4EA5-A6D4-1FCB4B02D0C1}"/>
          </ac:spMkLst>
        </pc:spChg>
        <pc:picChg chg="mod">
          <ac:chgData name="Susana Santos" userId="bdb2e8c0-83e6-4704-aabe-6eb5ad2642cc" providerId="ADAL" clId="{CD4B5B7E-9AC3-44C2-B61E-A2E962E68615}" dt="2021-11-08T12:22:21.308" v="1514" actId="14100"/>
          <ac:picMkLst>
            <pc:docMk/>
            <pc:sldMk cId="3547613513" sldId="697"/>
            <ac:picMk id="10" creationId="{B5BA1BBD-6DA1-4BA7-A5FC-81A5AF1D0807}"/>
          </ac:picMkLst>
        </pc:picChg>
      </pc:sldChg>
      <pc:sldChg chg="addSp modSp mod ord">
        <pc:chgData name="Susana Santos" userId="bdb2e8c0-83e6-4704-aabe-6eb5ad2642cc" providerId="ADAL" clId="{CD4B5B7E-9AC3-44C2-B61E-A2E962E68615}" dt="2021-11-09T17:45:30.134" v="2760" actId="20577"/>
        <pc:sldMkLst>
          <pc:docMk/>
          <pc:sldMk cId="2464030403" sldId="701"/>
        </pc:sldMkLst>
        <pc:spChg chg="mod">
          <ac:chgData name="Susana Santos" userId="bdb2e8c0-83e6-4704-aabe-6eb5ad2642cc" providerId="ADAL" clId="{CD4B5B7E-9AC3-44C2-B61E-A2E962E68615}" dt="2021-11-09T17:45:30.134" v="2760" actId="20577"/>
          <ac:spMkLst>
            <pc:docMk/>
            <pc:sldMk cId="2464030403" sldId="701"/>
            <ac:spMk id="3" creationId="{E10EF75E-4509-4B54-8FA1-8DF64FEB8C4C}"/>
          </ac:spMkLst>
        </pc:spChg>
        <pc:spChg chg="mod">
          <ac:chgData name="Susana Santos" userId="bdb2e8c0-83e6-4704-aabe-6eb5ad2642cc" providerId="ADAL" clId="{CD4B5B7E-9AC3-44C2-B61E-A2E962E68615}" dt="2021-11-05T18:29:25.218" v="1124" actId="1076"/>
          <ac:spMkLst>
            <pc:docMk/>
            <pc:sldMk cId="2464030403" sldId="701"/>
            <ac:spMk id="5" creationId="{FFEEDDC2-654F-415A-B600-44AAF75CE0C6}"/>
          </ac:spMkLst>
        </pc:spChg>
        <pc:spChg chg="add mod">
          <ac:chgData name="Susana Santos" userId="bdb2e8c0-83e6-4704-aabe-6eb5ad2642cc" providerId="ADAL" clId="{CD4B5B7E-9AC3-44C2-B61E-A2E962E68615}" dt="2021-11-08T13:22:03.466" v="1995" actId="571"/>
          <ac:spMkLst>
            <pc:docMk/>
            <pc:sldMk cId="2464030403" sldId="701"/>
            <ac:spMk id="6" creationId="{2F74EEB3-984C-4ED7-9D59-2E8CE691F159}"/>
          </ac:spMkLst>
        </pc:spChg>
      </pc:sldChg>
      <pc:sldChg chg="addSp modSp mod">
        <pc:chgData name="Susana Santos" userId="bdb2e8c0-83e6-4704-aabe-6eb5ad2642cc" providerId="ADAL" clId="{CD4B5B7E-9AC3-44C2-B61E-A2E962E68615}" dt="2021-11-08T17:31:41.305" v="2666" actId="115"/>
        <pc:sldMkLst>
          <pc:docMk/>
          <pc:sldMk cId="4100573653" sldId="702"/>
        </pc:sldMkLst>
        <pc:spChg chg="mod">
          <ac:chgData name="Susana Santos" userId="bdb2e8c0-83e6-4704-aabe-6eb5ad2642cc" providerId="ADAL" clId="{CD4B5B7E-9AC3-44C2-B61E-A2E962E68615}" dt="2021-11-08T17:24:10.986" v="2659" actId="115"/>
          <ac:spMkLst>
            <pc:docMk/>
            <pc:sldMk cId="4100573653" sldId="702"/>
            <ac:spMk id="5" creationId="{159A8CB6-F44F-4674-A801-190ED091E808}"/>
          </ac:spMkLst>
        </pc:spChg>
        <pc:spChg chg="mod">
          <ac:chgData name="Susana Santos" userId="bdb2e8c0-83e6-4704-aabe-6eb5ad2642cc" providerId="ADAL" clId="{CD4B5B7E-9AC3-44C2-B61E-A2E962E68615}" dt="2021-11-05T18:24:37.278" v="1087" actId="14100"/>
          <ac:spMkLst>
            <pc:docMk/>
            <pc:sldMk cId="4100573653" sldId="702"/>
            <ac:spMk id="7" creationId="{DBFAFBD0-13DA-44E0-98B7-A676138A4F2F}"/>
          </ac:spMkLst>
        </pc:spChg>
        <pc:spChg chg="mod">
          <ac:chgData name="Susana Santos" userId="bdb2e8c0-83e6-4704-aabe-6eb5ad2642cc" providerId="ADAL" clId="{CD4B5B7E-9AC3-44C2-B61E-A2E962E68615}" dt="2021-11-05T18:24:40.177" v="1088" actId="1076"/>
          <ac:spMkLst>
            <pc:docMk/>
            <pc:sldMk cId="4100573653" sldId="702"/>
            <ac:spMk id="8" creationId="{8C34B086-0987-4042-B2AC-67F37133BCC7}"/>
          </ac:spMkLst>
        </pc:spChg>
        <pc:spChg chg="mod">
          <ac:chgData name="Susana Santos" userId="bdb2e8c0-83e6-4704-aabe-6eb5ad2642cc" providerId="ADAL" clId="{CD4B5B7E-9AC3-44C2-B61E-A2E962E68615}" dt="2021-11-08T17:31:41.305" v="2666" actId="115"/>
          <ac:spMkLst>
            <pc:docMk/>
            <pc:sldMk cId="4100573653" sldId="702"/>
            <ac:spMk id="9" creationId="{159A8CB6-F44F-4674-A801-190ED091E808}"/>
          </ac:spMkLst>
        </pc:spChg>
        <pc:spChg chg="mod">
          <ac:chgData name="Susana Santos" userId="bdb2e8c0-83e6-4704-aabe-6eb5ad2642cc" providerId="ADAL" clId="{CD4B5B7E-9AC3-44C2-B61E-A2E962E68615}" dt="2021-11-08T12:53:13.371" v="1663" actId="20577"/>
          <ac:spMkLst>
            <pc:docMk/>
            <pc:sldMk cId="4100573653" sldId="702"/>
            <ac:spMk id="10" creationId="{159A8CB6-F44F-4674-A801-190ED091E808}"/>
          </ac:spMkLst>
        </pc:spChg>
        <pc:spChg chg="add mod">
          <ac:chgData name="Susana Santos" userId="bdb2e8c0-83e6-4704-aabe-6eb5ad2642cc" providerId="ADAL" clId="{CD4B5B7E-9AC3-44C2-B61E-A2E962E68615}" dt="2021-11-08T12:38:18.875" v="1628" actId="1076"/>
          <ac:spMkLst>
            <pc:docMk/>
            <pc:sldMk cId="4100573653" sldId="702"/>
            <ac:spMk id="11" creationId="{7629FF5B-7321-4180-B491-10117E22576C}"/>
          </ac:spMkLst>
        </pc:spChg>
        <pc:spChg chg="add mod">
          <ac:chgData name="Susana Santos" userId="bdb2e8c0-83e6-4704-aabe-6eb5ad2642cc" providerId="ADAL" clId="{CD4B5B7E-9AC3-44C2-B61E-A2E962E68615}" dt="2021-11-08T17:20:43.520" v="2653" actId="20577"/>
          <ac:spMkLst>
            <pc:docMk/>
            <pc:sldMk cId="4100573653" sldId="702"/>
            <ac:spMk id="12" creationId="{DC30029F-A326-405D-BFA6-0D261B89E57F}"/>
          </ac:spMkLst>
        </pc:spChg>
        <pc:picChg chg="mod">
          <ac:chgData name="Susana Santos" userId="bdb2e8c0-83e6-4704-aabe-6eb5ad2642cc" providerId="ADAL" clId="{CD4B5B7E-9AC3-44C2-B61E-A2E962E68615}" dt="2021-11-08T12:38:15.378" v="1627" actId="14100"/>
          <ac:picMkLst>
            <pc:docMk/>
            <pc:sldMk cId="4100573653" sldId="702"/>
            <ac:picMk id="6" creationId="{4D63FD48-2E19-41B8-BE3F-95BFA408ED13}"/>
          </ac:picMkLst>
        </pc:picChg>
      </pc:sldChg>
      <pc:sldChg chg="addSp modSp mod">
        <pc:chgData name="Susana Santos" userId="bdb2e8c0-83e6-4704-aabe-6eb5ad2642cc" providerId="ADAL" clId="{CD4B5B7E-9AC3-44C2-B61E-A2E962E68615}" dt="2021-11-09T17:08:54.310" v="2709" actId="313"/>
        <pc:sldMkLst>
          <pc:docMk/>
          <pc:sldMk cId="1878431597" sldId="703"/>
        </pc:sldMkLst>
        <pc:spChg chg="mod">
          <ac:chgData name="Susana Santos" userId="bdb2e8c0-83e6-4704-aabe-6eb5ad2642cc" providerId="ADAL" clId="{CD4B5B7E-9AC3-44C2-B61E-A2E962E68615}" dt="2021-11-09T17:08:54.310" v="2709" actId="313"/>
          <ac:spMkLst>
            <pc:docMk/>
            <pc:sldMk cId="1878431597" sldId="703"/>
            <ac:spMk id="3" creationId="{00000000-0000-0000-0000-000000000000}"/>
          </ac:spMkLst>
        </pc:spChg>
        <pc:spChg chg="mod">
          <ac:chgData name="Susana Santos" userId="bdb2e8c0-83e6-4704-aabe-6eb5ad2642cc" providerId="ADAL" clId="{CD4B5B7E-9AC3-44C2-B61E-A2E962E68615}" dt="2021-11-05T18:22:55.998" v="1072" actId="14100"/>
          <ac:spMkLst>
            <pc:docMk/>
            <pc:sldMk cId="1878431597" sldId="703"/>
            <ac:spMk id="7" creationId="{DBFAFBD0-13DA-44E0-98B7-A676138A4F2F}"/>
          </ac:spMkLst>
        </pc:spChg>
        <pc:spChg chg="mod">
          <ac:chgData name="Susana Santos" userId="bdb2e8c0-83e6-4704-aabe-6eb5ad2642cc" providerId="ADAL" clId="{CD4B5B7E-9AC3-44C2-B61E-A2E962E68615}" dt="2021-11-05T18:22:41.585" v="1067" actId="1076"/>
          <ac:spMkLst>
            <pc:docMk/>
            <pc:sldMk cId="1878431597" sldId="703"/>
            <ac:spMk id="8" creationId="{250095F6-52D8-42B1-B5CC-8F444322EA88}"/>
          </ac:spMkLst>
        </pc:spChg>
        <pc:spChg chg="add mod">
          <ac:chgData name="Susana Santos" userId="bdb2e8c0-83e6-4704-aabe-6eb5ad2642cc" providerId="ADAL" clId="{CD4B5B7E-9AC3-44C2-B61E-A2E962E68615}" dt="2021-11-08T17:20:32.919" v="2647" actId="14100"/>
          <ac:spMkLst>
            <pc:docMk/>
            <pc:sldMk cId="1878431597" sldId="703"/>
            <ac:spMk id="9" creationId="{80E6B580-678F-4F6F-BB94-E355E2DC260D}"/>
          </ac:spMkLst>
        </pc:spChg>
        <pc:picChg chg="mod">
          <ac:chgData name="Susana Santos" userId="bdb2e8c0-83e6-4704-aabe-6eb5ad2642cc" providerId="ADAL" clId="{CD4B5B7E-9AC3-44C2-B61E-A2E962E68615}" dt="2021-11-05T18:22:46.974" v="1068" actId="1076"/>
          <ac:picMkLst>
            <pc:docMk/>
            <pc:sldMk cId="1878431597" sldId="703"/>
            <ac:picMk id="2" creationId="{9B3047D8-B8F8-4EE2-9DB5-DF162B6E8C3F}"/>
          </ac:picMkLst>
        </pc:picChg>
        <pc:picChg chg="mod">
          <ac:chgData name="Susana Santos" userId="bdb2e8c0-83e6-4704-aabe-6eb5ad2642cc" providerId="ADAL" clId="{CD4B5B7E-9AC3-44C2-B61E-A2E962E68615}" dt="2021-11-08T12:27:44.714" v="1522" actId="1076"/>
          <ac:picMkLst>
            <pc:docMk/>
            <pc:sldMk cId="1878431597" sldId="703"/>
            <ac:picMk id="10" creationId="{021223BB-01E8-4AAF-9662-2740E01F9754}"/>
          </ac:picMkLst>
        </pc:picChg>
      </pc:sldChg>
      <pc:sldChg chg="modSp mod">
        <pc:chgData name="Susana Santos" userId="bdb2e8c0-83e6-4704-aabe-6eb5ad2642cc" providerId="ADAL" clId="{CD4B5B7E-9AC3-44C2-B61E-A2E962E68615}" dt="2021-11-09T17:43:22.912" v="2755" actId="255"/>
        <pc:sldMkLst>
          <pc:docMk/>
          <pc:sldMk cId="2687069628" sldId="704"/>
        </pc:sldMkLst>
        <pc:spChg chg="mod">
          <ac:chgData name="Susana Santos" userId="bdb2e8c0-83e6-4704-aabe-6eb5ad2642cc" providerId="ADAL" clId="{CD4B5B7E-9AC3-44C2-B61E-A2E962E68615}" dt="2021-11-05T18:14:12.738" v="1034"/>
          <ac:spMkLst>
            <pc:docMk/>
            <pc:sldMk cId="2687069628" sldId="704"/>
            <ac:spMk id="2" creationId="{20E1AFDB-0391-4FCD-A285-66C8E1E39186}"/>
          </ac:spMkLst>
        </pc:spChg>
        <pc:spChg chg="mod">
          <ac:chgData name="Susana Santos" userId="bdb2e8c0-83e6-4704-aabe-6eb5ad2642cc" providerId="ADAL" clId="{CD4B5B7E-9AC3-44C2-B61E-A2E962E68615}" dt="2021-11-09T17:43:22.912" v="2755" actId="255"/>
          <ac:spMkLst>
            <pc:docMk/>
            <pc:sldMk cId="2687069628" sldId="704"/>
            <ac:spMk id="3" creationId="{51F8E07A-F825-4095-8862-191F39C038D6}"/>
          </ac:spMkLst>
        </pc:spChg>
        <pc:spChg chg="mod">
          <ac:chgData name="Susana Santos" userId="bdb2e8c0-83e6-4704-aabe-6eb5ad2642cc" providerId="ADAL" clId="{CD4B5B7E-9AC3-44C2-B61E-A2E962E68615}" dt="2021-11-08T11:57:02.724" v="1278" actId="1076"/>
          <ac:spMkLst>
            <pc:docMk/>
            <pc:sldMk cId="2687069628" sldId="704"/>
            <ac:spMk id="7" creationId="{2AB93D11-0B31-4D09-9166-676800A28B19}"/>
          </ac:spMkLst>
        </pc:spChg>
        <pc:picChg chg="mod">
          <ac:chgData name="Susana Santos" userId="bdb2e8c0-83e6-4704-aabe-6eb5ad2642cc" providerId="ADAL" clId="{CD4B5B7E-9AC3-44C2-B61E-A2E962E68615}" dt="2021-11-09T17:33:56.895" v="2735" actId="1076"/>
          <ac:picMkLst>
            <pc:docMk/>
            <pc:sldMk cId="2687069628" sldId="704"/>
            <ac:picMk id="6" creationId="{5307707A-3A02-481D-8AD9-C5151D436076}"/>
          </ac:picMkLst>
        </pc:picChg>
      </pc:sldChg>
      <pc:sldChg chg="add del">
        <pc:chgData name="Susana Santos" userId="bdb2e8c0-83e6-4704-aabe-6eb5ad2642cc" providerId="ADAL" clId="{CD4B5B7E-9AC3-44C2-B61E-A2E962E68615}" dt="2021-11-03T11:06:31.903" v="611" actId="47"/>
        <pc:sldMkLst>
          <pc:docMk/>
          <pc:sldMk cId="3988174707" sldId="705"/>
        </pc:sldMkLst>
      </pc:sldChg>
      <pc:sldChg chg="addSp delSp modSp new mod ord">
        <pc:chgData name="Susana Santos" userId="bdb2e8c0-83e6-4704-aabe-6eb5ad2642cc" providerId="ADAL" clId="{CD4B5B7E-9AC3-44C2-B61E-A2E962E68615}" dt="2021-11-09T17:32:31.223" v="2724" actId="20577"/>
        <pc:sldMkLst>
          <pc:docMk/>
          <pc:sldMk cId="1271475065" sldId="706"/>
        </pc:sldMkLst>
        <pc:spChg chg="mod">
          <ac:chgData name="Susana Santos" userId="bdb2e8c0-83e6-4704-aabe-6eb5ad2642cc" providerId="ADAL" clId="{CD4B5B7E-9AC3-44C2-B61E-A2E962E68615}" dt="2021-11-08T12:08:20.594" v="1453" actId="20577"/>
          <ac:spMkLst>
            <pc:docMk/>
            <pc:sldMk cId="1271475065" sldId="706"/>
            <ac:spMk id="2" creationId="{C01143F7-1706-43F7-AC6A-50225EF34CD5}"/>
          </ac:spMkLst>
        </pc:spChg>
        <pc:spChg chg="del">
          <ac:chgData name="Susana Santos" userId="bdb2e8c0-83e6-4704-aabe-6eb5ad2642cc" providerId="ADAL" clId="{CD4B5B7E-9AC3-44C2-B61E-A2E962E68615}" dt="2021-11-02T17:08:17.762" v="168" actId="478"/>
          <ac:spMkLst>
            <pc:docMk/>
            <pc:sldMk cId="1271475065" sldId="706"/>
            <ac:spMk id="3" creationId="{92A6DFEB-3A40-4F43-A0B8-78D2BC3F3F34}"/>
          </ac:spMkLst>
        </pc:spChg>
        <pc:spChg chg="add mod">
          <ac:chgData name="Susana Santos" userId="bdb2e8c0-83e6-4704-aabe-6eb5ad2642cc" providerId="ADAL" clId="{CD4B5B7E-9AC3-44C2-B61E-A2E962E68615}" dt="2021-11-09T17:32:31.223" v="2724" actId="20577"/>
          <ac:spMkLst>
            <pc:docMk/>
            <pc:sldMk cId="1271475065" sldId="706"/>
            <ac:spMk id="5" creationId="{A3A848A8-DE98-4A4E-8EDD-C8A4654CA387}"/>
          </ac:spMkLst>
        </pc:spChg>
      </pc:sldChg>
      <pc:sldChg chg="addSp delSp modSp new mod ord">
        <pc:chgData name="Susana Santos" userId="bdb2e8c0-83e6-4704-aabe-6eb5ad2642cc" providerId="ADAL" clId="{CD4B5B7E-9AC3-44C2-B61E-A2E962E68615}" dt="2021-11-09T17:32:23.031" v="2722" actId="20577"/>
        <pc:sldMkLst>
          <pc:docMk/>
          <pc:sldMk cId="4026835082" sldId="707"/>
        </pc:sldMkLst>
        <pc:spChg chg="mod">
          <ac:chgData name="Susana Santos" userId="bdb2e8c0-83e6-4704-aabe-6eb5ad2642cc" providerId="ADAL" clId="{CD4B5B7E-9AC3-44C2-B61E-A2E962E68615}" dt="2021-11-08T13:59:46.521" v="2432" actId="20577"/>
          <ac:spMkLst>
            <pc:docMk/>
            <pc:sldMk cId="4026835082" sldId="707"/>
            <ac:spMk id="2" creationId="{976C5491-D4C7-48A0-932E-55C974B6FC98}"/>
          </ac:spMkLst>
        </pc:spChg>
        <pc:spChg chg="del">
          <ac:chgData name="Susana Santos" userId="bdb2e8c0-83e6-4704-aabe-6eb5ad2642cc" providerId="ADAL" clId="{CD4B5B7E-9AC3-44C2-B61E-A2E962E68615}" dt="2021-11-02T17:21:14.887" v="249" actId="478"/>
          <ac:spMkLst>
            <pc:docMk/>
            <pc:sldMk cId="4026835082" sldId="707"/>
            <ac:spMk id="3" creationId="{CB04DCC1-3D27-4CF8-9F10-C9DDA63FBB31}"/>
          </ac:spMkLst>
        </pc:spChg>
        <pc:spChg chg="add mod">
          <ac:chgData name="Susana Santos" userId="bdb2e8c0-83e6-4704-aabe-6eb5ad2642cc" providerId="ADAL" clId="{CD4B5B7E-9AC3-44C2-B61E-A2E962E68615}" dt="2021-11-09T17:32:23.031" v="2722" actId="20577"/>
          <ac:spMkLst>
            <pc:docMk/>
            <pc:sldMk cId="4026835082" sldId="707"/>
            <ac:spMk id="5" creationId="{F354966E-281C-483A-9416-272C5827F709}"/>
          </ac:spMkLst>
        </pc:spChg>
        <pc:picChg chg="add mod">
          <ac:chgData name="Susana Santos" userId="bdb2e8c0-83e6-4704-aabe-6eb5ad2642cc" providerId="ADAL" clId="{CD4B5B7E-9AC3-44C2-B61E-A2E962E68615}" dt="2021-11-08T13:56:31.673" v="2406" actId="1076"/>
          <ac:picMkLst>
            <pc:docMk/>
            <pc:sldMk cId="4026835082" sldId="707"/>
            <ac:picMk id="3" creationId="{605843C8-3709-4499-8F6E-140C65445730}"/>
          </ac:picMkLst>
        </pc:picChg>
      </pc:sldChg>
      <pc:sldChg chg="addSp modSp add mod">
        <pc:chgData name="Susana Santos" userId="bdb2e8c0-83e6-4704-aabe-6eb5ad2642cc" providerId="ADAL" clId="{CD4B5B7E-9AC3-44C2-B61E-A2E962E68615}" dt="2021-11-09T17:47:03.128" v="2763" actId="115"/>
        <pc:sldMkLst>
          <pc:docMk/>
          <pc:sldMk cId="1115314387" sldId="708"/>
        </pc:sldMkLst>
        <pc:spChg chg="mod">
          <ac:chgData name="Susana Santos" userId="bdb2e8c0-83e6-4704-aabe-6eb5ad2642cc" providerId="ADAL" clId="{CD4B5B7E-9AC3-44C2-B61E-A2E962E68615}" dt="2021-11-09T17:47:03.128" v="2763" actId="115"/>
          <ac:spMkLst>
            <pc:docMk/>
            <pc:sldMk cId="1115314387" sldId="708"/>
            <ac:spMk id="3" creationId="{E10EF75E-4509-4B54-8FA1-8DF64FEB8C4C}"/>
          </ac:spMkLst>
        </pc:spChg>
        <pc:spChg chg="mod">
          <ac:chgData name="Susana Santos" userId="bdb2e8c0-83e6-4704-aabe-6eb5ad2642cc" providerId="ADAL" clId="{CD4B5B7E-9AC3-44C2-B61E-A2E962E68615}" dt="2021-11-05T18:29:52.422" v="1127" actId="1076"/>
          <ac:spMkLst>
            <pc:docMk/>
            <pc:sldMk cId="1115314387" sldId="708"/>
            <ac:spMk id="5" creationId="{FFEEDDC2-654F-415A-B600-44AAF75CE0C6}"/>
          </ac:spMkLst>
        </pc:spChg>
        <pc:picChg chg="add mod">
          <ac:chgData name="Susana Santos" userId="bdb2e8c0-83e6-4704-aabe-6eb5ad2642cc" providerId="ADAL" clId="{CD4B5B7E-9AC3-44C2-B61E-A2E962E68615}" dt="2021-11-08T13:48:33.944" v="2370" actId="14100"/>
          <ac:picMkLst>
            <pc:docMk/>
            <pc:sldMk cId="1115314387" sldId="708"/>
            <ac:picMk id="2" creationId="{193F8A0A-6A5A-46EB-AC1B-E7D74A84690E}"/>
          </ac:picMkLst>
        </pc:picChg>
      </pc:sldChg>
      <pc:sldChg chg="addSp modSp add mod">
        <pc:chgData name="Susana Santos" userId="bdb2e8c0-83e6-4704-aabe-6eb5ad2642cc" providerId="ADAL" clId="{CD4B5B7E-9AC3-44C2-B61E-A2E962E68615}" dt="2021-11-09T17:11:41.158" v="2711" actId="20577"/>
        <pc:sldMkLst>
          <pc:docMk/>
          <pc:sldMk cId="1761861507" sldId="709"/>
        </pc:sldMkLst>
        <pc:spChg chg="mod">
          <ac:chgData name="Susana Santos" userId="bdb2e8c0-83e6-4704-aabe-6eb5ad2642cc" providerId="ADAL" clId="{CD4B5B7E-9AC3-44C2-B61E-A2E962E68615}" dt="2021-11-09T17:11:41.158" v="2711" actId="20577"/>
          <ac:spMkLst>
            <pc:docMk/>
            <pc:sldMk cId="1761861507" sldId="709"/>
            <ac:spMk id="3" creationId="{E10EF75E-4509-4B54-8FA1-8DF64FEB8C4C}"/>
          </ac:spMkLst>
        </pc:spChg>
        <pc:picChg chg="add mod">
          <ac:chgData name="Susana Santos" userId="bdb2e8c0-83e6-4704-aabe-6eb5ad2642cc" providerId="ADAL" clId="{CD4B5B7E-9AC3-44C2-B61E-A2E962E68615}" dt="2021-11-08T13:39:02.766" v="2246" actId="1076"/>
          <ac:picMkLst>
            <pc:docMk/>
            <pc:sldMk cId="1761861507" sldId="709"/>
            <ac:picMk id="2" creationId="{B78AE22B-C752-4864-80E2-36C417C34ABE}"/>
          </ac:picMkLst>
        </pc:picChg>
      </pc:sldChg>
      <pc:sldChg chg="addSp modSp add mod ord">
        <pc:chgData name="Susana Santos" userId="bdb2e8c0-83e6-4704-aabe-6eb5ad2642cc" providerId="ADAL" clId="{CD4B5B7E-9AC3-44C2-B61E-A2E962E68615}" dt="2021-11-09T17:39:20.220" v="2748" actId="20577"/>
        <pc:sldMkLst>
          <pc:docMk/>
          <pc:sldMk cId="3420363916" sldId="710"/>
        </pc:sldMkLst>
        <pc:spChg chg="mod">
          <ac:chgData name="Susana Santos" userId="bdb2e8c0-83e6-4704-aabe-6eb5ad2642cc" providerId="ADAL" clId="{CD4B5B7E-9AC3-44C2-B61E-A2E962E68615}" dt="2021-11-09T17:39:20.220" v="2748" actId="20577"/>
          <ac:spMkLst>
            <pc:docMk/>
            <pc:sldMk cId="3420363916" sldId="710"/>
            <ac:spMk id="3" creationId="{E10EF75E-4509-4B54-8FA1-8DF64FEB8C4C}"/>
          </ac:spMkLst>
        </pc:spChg>
        <pc:picChg chg="add mod">
          <ac:chgData name="Susana Santos" userId="bdb2e8c0-83e6-4704-aabe-6eb5ad2642cc" providerId="ADAL" clId="{CD4B5B7E-9AC3-44C2-B61E-A2E962E68615}" dt="2021-11-09T16:36:44.026" v="2707" actId="14100"/>
          <ac:picMkLst>
            <pc:docMk/>
            <pc:sldMk cId="3420363916" sldId="710"/>
            <ac:picMk id="2" creationId="{351D9D8C-227B-48F2-AA95-F6BAC61A44CB}"/>
          </ac:picMkLst>
        </pc:picChg>
      </pc:sldChg>
      <pc:sldChg chg="modSp mod">
        <pc:chgData name="Susana Santos" userId="bdb2e8c0-83e6-4704-aabe-6eb5ad2642cc" providerId="ADAL" clId="{CD4B5B7E-9AC3-44C2-B61E-A2E962E68615}" dt="2021-11-09T17:44:06.735" v="2757" actId="20577"/>
        <pc:sldMkLst>
          <pc:docMk/>
          <pc:sldMk cId="3218806137" sldId="712"/>
        </pc:sldMkLst>
        <pc:spChg chg="mod">
          <ac:chgData name="Susana Santos" userId="bdb2e8c0-83e6-4704-aabe-6eb5ad2642cc" providerId="ADAL" clId="{CD4B5B7E-9AC3-44C2-B61E-A2E962E68615}" dt="2021-11-09T17:44:06.735" v="2757" actId="20577"/>
          <ac:spMkLst>
            <pc:docMk/>
            <pc:sldMk cId="3218806137" sldId="712"/>
            <ac:spMk id="3" creationId="{51F8E07A-F825-4095-8862-191F39C038D6}"/>
          </ac:spMkLst>
        </pc:spChg>
        <pc:picChg chg="mod">
          <ac:chgData name="Susana Santos" userId="bdb2e8c0-83e6-4704-aabe-6eb5ad2642cc" providerId="ADAL" clId="{CD4B5B7E-9AC3-44C2-B61E-A2E962E68615}" dt="2021-11-09T17:34:19.278" v="2739" actId="1076"/>
          <ac:picMkLst>
            <pc:docMk/>
            <pc:sldMk cId="3218806137" sldId="712"/>
            <ac:picMk id="6" creationId="{5307707A-3A02-481D-8AD9-C5151D436076}"/>
          </ac:picMkLst>
        </pc:picChg>
      </pc:sldChg>
      <pc:sldMasterChg chg="modSp modSldLayout">
        <pc:chgData name="Susana Santos" userId="bdb2e8c0-83e6-4704-aabe-6eb5ad2642cc" providerId="ADAL" clId="{CD4B5B7E-9AC3-44C2-B61E-A2E962E68615}" dt="2021-11-05T18:14:12.738" v="1034"/>
        <pc:sldMasterMkLst>
          <pc:docMk/>
          <pc:sldMasterMk cId="0" sldId="2147483648"/>
        </pc:sldMasterMkLst>
        <pc:spChg chg="mod">
          <ac:chgData name="Susana Santos" userId="bdb2e8c0-83e6-4704-aabe-6eb5ad2642cc" providerId="ADAL" clId="{CD4B5B7E-9AC3-44C2-B61E-A2E962E68615}" dt="2021-11-05T18:14:12.738" v="1034"/>
          <ac:spMkLst>
            <pc:docMk/>
            <pc:sldMasterMk cId="0" sldId="2147483648"/>
            <ac:spMk id="2" creationId="{00000000-0000-0000-0000-000000000000}"/>
          </ac:spMkLst>
        </pc:spChg>
        <pc:spChg chg="mod">
          <ac:chgData name="Susana Santos" userId="bdb2e8c0-83e6-4704-aabe-6eb5ad2642cc" providerId="ADAL" clId="{CD4B5B7E-9AC3-44C2-B61E-A2E962E68615}" dt="2021-11-05T18:14:12.738" v="1034"/>
          <ac:spMkLst>
            <pc:docMk/>
            <pc:sldMasterMk cId="0" sldId="2147483648"/>
            <ac:spMk id="3" creationId="{00000000-0000-0000-0000-000000000000}"/>
          </ac:spMkLst>
        </pc:spChg>
        <pc:spChg chg="mod">
          <ac:chgData name="Susana Santos" userId="bdb2e8c0-83e6-4704-aabe-6eb5ad2642cc" providerId="ADAL" clId="{CD4B5B7E-9AC3-44C2-B61E-A2E962E68615}" dt="2021-11-05T18:14:12.738" v="1034"/>
          <ac:spMkLst>
            <pc:docMk/>
            <pc:sldMasterMk cId="0" sldId="2147483648"/>
            <ac:spMk id="5" creationId="{00000000-0000-0000-0000-000000000000}"/>
          </ac:spMkLst>
        </pc:spChg>
        <pc:spChg chg="mod">
          <ac:chgData name="Susana Santos" userId="bdb2e8c0-83e6-4704-aabe-6eb5ad2642cc" providerId="ADAL" clId="{CD4B5B7E-9AC3-44C2-B61E-A2E962E68615}" dt="2021-11-05T18:14:12.738" v="1034"/>
          <ac:spMkLst>
            <pc:docMk/>
            <pc:sldMasterMk cId="0" sldId="2147483648"/>
            <ac:spMk id="6" creationId="{00000000-0000-0000-0000-000000000000}"/>
          </ac:spMkLst>
        </pc:spChg>
        <pc:spChg chg="mod">
          <ac:chgData name="Susana Santos" userId="bdb2e8c0-83e6-4704-aabe-6eb5ad2642cc" providerId="ADAL" clId="{CD4B5B7E-9AC3-44C2-B61E-A2E962E68615}" dt="2021-11-05T18:14:12.738" v="1034"/>
          <ac:spMkLst>
            <pc:docMk/>
            <pc:sldMasterMk cId="0" sldId="2147483648"/>
            <ac:spMk id="14" creationId="{00000000-0000-0000-0000-000000000000}"/>
          </ac:spMkLst>
        </pc:spChg>
        <pc:spChg chg="mod">
          <ac:chgData name="Susana Santos" userId="bdb2e8c0-83e6-4704-aabe-6eb5ad2642cc" providerId="ADAL" clId="{CD4B5B7E-9AC3-44C2-B61E-A2E962E68615}" dt="2021-11-05T18:14:12.738" v="1034"/>
          <ac:spMkLst>
            <pc:docMk/>
            <pc:sldMasterMk cId="0" sldId="2147483648"/>
            <ac:spMk id="15" creationId="{00000000-0000-0000-0000-000000000000}"/>
          </ac:spMkLst>
        </pc:spChg>
        <pc:picChg chg="mod">
          <ac:chgData name="Susana Santos" userId="bdb2e8c0-83e6-4704-aabe-6eb5ad2642cc" providerId="ADAL" clId="{CD4B5B7E-9AC3-44C2-B61E-A2E962E68615}" dt="2021-11-05T18:14:12.738" v="1034"/>
          <ac:picMkLst>
            <pc:docMk/>
            <pc:sldMasterMk cId="0" sldId="2147483648"/>
            <ac:picMk id="13" creationId="{00000000-0000-0000-0000-000000000000}"/>
          </ac:picMkLst>
        </pc:picChg>
        <pc:picChg chg="mod">
          <ac:chgData name="Susana Santos" userId="bdb2e8c0-83e6-4704-aabe-6eb5ad2642cc" providerId="ADAL" clId="{CD4B5B7E-9AC3-44C2-B61E-A2E962E68615}" dt="2021-11-05T18:14:12.738" v="1034"/>
          <ac:picMkLst>
            <pc:docMk/>
            <pc:sldMasterMk cId="0" sldId="2147483648"/>
            <ac:picMk id="21" creationId="{00000000-0000-0000-0000-000000000000}"/>
          </ac:picMkLst>
        </pc:picChg>
        <pc:sldLayoutChg chg="modSp">
          <pc:chgData name="Susana Santos" userId="bdb2e8c0-83e6-4704-aabe-6eb5ad2642cc" providerId="ADAL" clId="{CD4B5B7E-9AC3-44C2-B61E-A2E962E68615}" dt="2021-11-05T18:14:12.738" v="1034"/>
          <pc:sldLayoutMkLst>
            <pc:docMk/>
            <pc:sldMasterMk cId="0" sldId="2147483648"/>
            <pc:sldLayoutMk cId="0" sldId="2147483649"/>
          </pc:sldLayoutMkLst>
          <pc:spChg chg="mod">
            <ac:chgData name="Susana Santos" userId="bdb2e8c0-83e6-4704-aabe-6eb5ad2642cc" providerId="ADAL" clId="{CD4B5B7E-9AC3-44C2-B61E-A2E962E68615}" dt="2021-11-05T18:14:12.738" v="1034"/>
            <ac:spMkLst>
              <pc:docMk/>
              <pc:sldMasterMk cId="0" sldId="2147483648"/>
              <pc:sldLayoutMk cId="0" sldId="2147483649"/>
              <ac:spMk id="2" creationId="{00000000-0000-0000-0000-000000000000}"/>
            </ac:spMkLst>
          </pc:spChg>
          <pc:spChg chg="mod">
            <ac:chgData name="Susana Santos" userId="bdb2e8c0-83e6-4704-aabe-6eb5ad2642cc" providerId="ADAL" clId="{CD4B5B7E-9AC3-44C2-B61E-A2E962E68615}" dt="2021-11-05T18:14:12.738" v="1034"/>
            <ac:spMkLst>
              <pc:docMk/>
              <pc:sldMasterMk cId="0" sldId="2147483648"/>
              <pc:sldLayoutMk cId="0" sldId="2147483649"/>
              <ac:spMk id="3" creationId="{00000000-0000-0000-0000-000000000000}"/>
            </ac:spMkLst>
          </pc:spChg>
          <pc:spChg chg="mod">
            <ac:chgData name="Susana Santos" userId="bdb2e8c0-83e6-4704-aabe-6eb5ad2642cc" providerId="ADAL" clId="{CD4B5B7E-9AC3-44C2-B61E-A2E962E68615}" dt="2021-11-05T18:14:12.738" v="1034"/>
            <ac:spMkLst>
              <pc:docMk/>
              <pc:sldMasterMk cId="0" sldId="2147483648"/>
              <pc:sldLayoutMk cId="0" sldId="2147483649"/>
              <ac:spMk id="8" creationId="{00000000-0000-0000-0000-000000000000}"/>
            </ac:spMkLst>
          </pc:spChg>
          <pc:spChg chg="mod">
            <ac:chgData name="Susana Santos" userId="bdb2e8c0-83e6-4704-aabe-6eb5ad2642cc" providerId="ADAL" clId="{CD4B5B7E-9AC3-44C2-B61E-A2E962E68615}" dt="2021-11-05T18:14:12.738" v="1034"/>
            <ac:spMkLst>
              <pc:docMk/>
              <pc:sldMasterMk cId="0" sldId="2147483648"/>
              <pc:sldLayoutMk cId="0" sldId="2147483649"/>
              <ac:spMk id="10" creationId="{00000000-0000-0000-0000-000000000000}"/>
            </ac:spMkLst>
          </pc:spChg>
          <pc:spChg chg="mod">
            <ac:chgData name="Susana Santos" userId="bdb2e8c0-83e6-4704-aabe-6eb5ad2642cc" providerId="ADAL" clId="{CD4B5B7E-9AC3-44C2-B61E-A2E962E68615}" dt="2021-11-05T18:14:12.738" v="1034"/>
            <ac:spMkLst>
              <pc:docMk/>
              <pc:sldMasterMk cId="0" sldId="2147483648"/>
              <pc:sldLayoutMk cId="0" sldId="2147483649"/>
              <ac:spMk id="12" creationId="{00000000-0000-0000-0000-000000000000}"/>
            </ac:spMkLst>
          </pc:spChg>
          <pc:grpChg chg="mod">
            <ac:chgData name="Susana Santos" userId="bdb2e8c0-83e6-4704-aabe-6eb5ad2642cc" providerId="ADAL" clId="{CD4B5B7E-9AC3-44C2-B61E-A2E962E68615}" dt="2021-11-05T18:14:12.738" v="1034"/>
            <ac:grpSpMkLst>
              <pc:docMk/>
              <pc:sldMasterMk cId="0" sldId="2147483648"/>
              <pc:sldLayoutMk cId="0" sldId="2147483649"/>
              <ac:grpSpMk id="14" creationId="{00000000-0000-0000-0000-000000000000}"/>
            </ac:grpSpMkLst>
          </pc:grpChg>
          <pc:picChg chg="mod">
            <ac:chgData name="Susana Santos" userId="bdb2e8c0-83e6-4704-aabe-6eb5ad2642cc" providerId="ADAL" clId="{CD4B5B7E-9AC3-44C2-B61E-A2E962E68615}" dt="2021-11-05T18:14:12.738" v="1034"/>
            <ac:picMkLst>
              <pc:docMk/>
              <pc:sldMasterMk cId="0" sldId="2147483648"/>
              <pc:sldLayoutMk cId="0" sldId="2147483649"/>
              <ac:picMk id="7" creationId="{00000000-0000-0000-0000-000000000000}"/>
            </ac:picMkLst>
          </pc:picChg>
          <pc:picChg chg="mod">
            <ac:chgData name="Susana Santos" userId="bdb2e8c0-83e6-4704-aabe-6eb5ad2642cc" providerId="ADAL" clId="{CD4B5B7E-9AC3-44C2-B61E-A2E962E68615}" dt="2021-11-05T18:14:12.738" v="1034"/>
            <ac:picMkLst>
              <pc:docMk/>
              <pc:sldMasterMk cId="0" sldId="2147483648"/>
              <pc:sldLayoutMk cId="0" sldId="2147483649"/>
              <ac:picMk id="9"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58935-A157-4BDC-ABFF-341A2E7171B8}" type="doc">
      <dgm:prSet loTypeId="urn:microsoft.com/office/officeart/2005/8/layout/chevron1" loCatId="process" qsTypeId="urn:microsoft.com/office/officeart/2005/8/quickstyle/simple1" qsCatId="simple" csTypeId="urn:microsoft.com/office/officeart/2005/8/colors/accent1_2" csCatId="accent1" phldr="1"/>
      <dgm:spPr/>
    </dgm:pt>
    <dgm:pt modelId="{C71CA24E-A673-4248-B21C-770DADE4F864}" type="pres">
      <dgm:prSet presAssocID="{29858935-A157-4BDC-ABFF-341A2E7171B8}" presName="Name0" presStyleCnt="0">
        <dgm:presLayoutVars>
          <dgm:dir/>
          <dgm:animLvl val="lvl"/>
          <dgm:resizeHandles val="exact"/>
        </dgm:presLayoutVars>
      </dgm:prSet>
      <dgm:spPr/>
    </dgm:pt>
  </dgm:ptLst>
  <dgm:cxnLst>
    <dgm:cxn modelId="{16BBDEC9-D995-4600-80FC-46E3F28CB71F}" type="presOf" srcId="{29858935-A157-4BDC-ABFF-341A2E7171B8}" destId="{C71CA24E-A673-4248-B21C-770DADE4F864}"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58935-A157-4BDC-ABFF-341A2E7171B8}" type="doc">
      <dgm:prSet loTypeId="urn:microsoft.com/office/officeart/2005/8/layout/chevron1" loCatId="process" qsTypeId="urn:microsoft.com/office/officeart/2005/8/quickstyle/simple1" qsCatId="simple" csTypeId="urn:microsoft.com/office/officeart/2005/8/colors/accent1_2" csCatId="accent1" phldr="1"/>
      <dgm:spPr/>
    </dgm:pt>
    <dgm:pt modelId="{C71CA24E-A673-4248-B21C-770DADE4F864}" type="pres">
      <dgm:prSet presAssocID="{29858935-A157-4BDC-ABFF-341A2E7171B8}" presName="Name0" presStyleCnt="0">
        <dgm:presLayoutVars>
          <dgm:dir/>
          <dgm:animLvl val="lvl"/>
          <dgm:resizeHandles val="exact"/>
        </dgm:presLayoutVars>
      </dgm:prSet>
      <dgm:spPr/>
    </dgm:pt>
  </dgm:ptLst>
  <dgm:cxnLst>
    <dgm:cxn modelId="{16BBDEC9-D995-4600-80FC-46E3F28CB71F}" type="presOf" srcId="{29858935-A157-4BDC-ABFF-341A2E7171B8}" destId="{C71CA24E-A673-4248-B21C-770DADE4F86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858935-A157-4BDC-ABFF-341A2E7171B8}" type="doc">
      <dgm:prSet loTypeId="urn:microsoft.com/office/officeart/2005/8/layout/chevron1" loCatId="process" qsTypeId="urn:microsoft.com/office/officeart/2005/8/quickstyle/simple1" qsCatId="simple" csTypeId="urn:microsoft.com/office/officeart/2005/8/colors/accent1_2" csCatId="accent1" phldr="1"/>
      <dgm:spPr/>
    </dgm:pt>
    <dgm:pt modelId="{C71CA24E-A673-4248-B21C-770DADE4F864}" type="pres">
      <dgm:prSet presAssocID="{29858935-A157-4BDC-ABFF-341A2E7171B8}" presName="Name0" presStyleCnt="0">
        <dgm:presLayoutVars>
          <dgm:dir/>
          <dgm:animLvl val="lvl"/>
          <dgm:resizeHandles val="exact"/>
        </dgm:presLayoutVars>
      </dgm:prSet>
      <dgm:spPr/>
    </dgm:pt>
  </dgm:ptLst>
  <dgm:cxnLst>
    <dgm:cxn modelId="{16BBDEC9-D995-4600-80FC-46E3F28CB71F}" type="presOf" srcId="{29858935-A157-4BDC-ABFF-341A2E7171B8}" destId="{C71CA24E-A673-4248-B21C-770DADE4F86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1"/>
            <a:ext cx="2948396" cy="496646"/>
          </a:xfrm>
          <a:prstGeom prst="rect">
            <a:avLst/>
          </a:prstGeom>
        </p:spPr>
        <p:txBody>
          <a:bodyPr vert="horz" lIns="92513" tIns="46257" rIns="92513" bIns="46257" rtlCol="0"/>
          <a:lstStyle>
            <a:lvl1pPr algn="l">
              <a:defRPr sz="1200"/>
            </a:lvl1pPr>
          </a:lstStyle>
          <a:p>
            <a:endParaRPr lang="pt-PT"/>
          </a:p>
        </p:txBody>
      </p:sp>
      <p:sp>
        <p:nvSpPr>
          <p:cNvPr id="3" name="Marcador de Posição da Data 2"/>
          <p:cNvSpPr>
            <a:spLocks noGrp="1"/>
          </p:cNvSpPr>
          <p:nvPr>
            <p:ph type="dt" sz="quarter" idx="1"/>
          </p:nvPr>
        </p:nvSpPr>
        <p:spPr>
          <a:xfrm>
            <a:off x="3855596" y="1"/>
            <a:ext cx="2948396" cy="496646"/>
          </a:xfrm>
          <a:prstGeom prst="rect">
            <a:avLst/>
          </a:prstGeom>
        </p:spPr>
        <p:txBody>
          <a:bodyPr vert="horz" lIns="92513" tIns="46257" rIns="92513" bIns="46257" rtlCol="0"/>
          <a:lstStyle>
            <a:lvl1pPr algn="r">
              <a:defRPr sz="1200"/>
            </a:lvl1pPr>
          </a:lstStyle>
          <a:p>
            <a:fld id="{2874B458-04E9-472E-A73C-AF2AFDEE4EB4}" type="datetimeFigureOut">
              <a:rPr lang="pt-PT" smtClean="0"/>
              <a:t>09/11/2021</a:t>
            </a:fld>
            <a:endParaRPr lang="pt-PT"/>
          </a:p>
        </p:txBody>
      </p:sp>
      <p:sp>
        <p:nvSpPr>
          <p:cNvPr id="4" name="Marcador de Posição do Rodapé 3"/>
          <p:cNvSpPr>
            <a:spLocks noGrp="1"/>
          </p:cNvSpPr>
          <p:nvPr>
            <p:ph type="ftr" sz="quarter" idx="2"/>
          </p:nvPr>
        </p:nvSpPr>
        <p:spPr>
          <a:xfrm>
            <a:off x="1" y="9445857"/>
            <a:ext cx="2948396" cy="496645"/>
          </a:xfrm>
          <a:prstGeom prst="rect">
            <a:avLst/>
          </a:prstGeom>
        </p:spPr>
        <p:txBody>
          <a:bodyPr vert="horz" lIns="92513" tIns="46257" rIns="92513" bIns="46257"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55596" y="9445857"/>
            <a:ext cx="2948396" cy="496645"/>
          </a:xfrm>
          <a:prstGeom prst="rect">
            <a:avLst/>
          </a:prstGeom>
        </p:spPr>
        <p:txBody>
          <a:bodyPr vert="horz" lIns="92513" tIns="46257" rIns="92513" bIns="46257" rtlCol="0" anchor="b"/>
          <a:lstStyle>
            <a:lvl1pPr algn="r">
              <a:defRPr sz="1200"/>
            </a:lvl1pPr>
          </a:lstStyle>
          <a:p>
            <a:fld id="{C50DDA48-4CA3-4174-9886-2E1CDD1F69A0}" type="slidenum">
              <a:rPr lang="pt-PT" smtClean="0"/>
              <a:t>‹nº›</a:t>
            </a:fld>
            <a:endParaRPr lang="pt-PT"/>
          </a:p>
        </p:txBody>
      </p:sp>
    </p:spTree>
    <p:extLst>
      <p:ext uri="{BB962C8B-B14F-4D97-AF65-F5344CB8AC3E}">
        <p14:creationId xmlns:p14="http://schemas.microsoft.com/office/powerpoint/2010/main" val="219594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9099" cy="497205"/>
          </a:xfrm>
          <a:prstGeom prst="rect">
            <a:avLst/>
          </a:prstGeom>
        </p:spPr>
        <p:txBody>
          <a:bodyPr vert="horz" lIns="92513" tIns="46257" rIns="92513" bIns="46257" rtlCol="0"/>
          <a:lstStyle>
            <a:lvl1pPr algn="l">
              <a:defRPr sz="1200"/>
            </a:lvl1pPr>
          </a:lstStyle>
          <a:p>
            <a:endParaRPr lang="pt-PT"/>
          </a:p>
        </p:txBody>
      </p:sp>
      <p:sp>
        <p:nvSpPr>
          <p:cNvPr id="3" name="Marcador de Posição da Data 2"/>
          <p:cNvSpPr>
            <a:spLocks noGrp="1"/>
          </p:cNvSpPr>
          <p:nvPr>
            <p:ph type="dt" idx="1"/>
          </p:nvPr>
        </p:nvSpPr>
        <p:spPr>
          <a:xfrm>
            <a:off x="3854940" y="0"/>
            <a:ext cx="2949099" cy="497205"/>
          </a:xfrm>
          <a:prstGeom prst="rect">
            <a:avLst/>
          </a:prstGeom>
        </p:spPr>
        <p:txBody>
          <a:bodyPr vert="horz" lIns="92513" tIns="46257" rIns="92513" bIns="46257" rtlCol="0"/>
          <a:lstStyle>
            <a:lvl1pPr algn="r">
              <a:defRPr sz="1200"/>
            </a:lvl1pPr>
          </a:lstStyle>
          <a:p>
            <a:fld id="{503BEFFC-05E4-4547-8559-4844352230BA}" type="datetimeFigureOut">
              <a:rPr lang="pt-PT" smtClean="0"/>
              <a:pPr/>
              <a:t>09/11/2021</a:t>
            </a:fld>
            <a:endParaRPr lang="pt-PT"/>
          </a:p>
        </p:txBody>
      </p:sp>
      <p:sp>
        <p:nvSpPr>
          <p:cNvPr id="4" name="Marcador de Posição da Imagem do Diapositivo 3"/>
          <p:cNvSpPr>
            <a:spLocks noGrp="1" noRot="1" noChangeAspect="1"/>
          </p:cNvSpPr>
          <p:nvPr>
            <p:ph type="sldImg" idx="2"/>
          </p:nvPr>
        </p:nvSpPr>
        <p:spPr>
          <a:xfrm>
            <a:off x="709613" y="746125"/>
            <a:ext cx="5386387" cy="3729038"/>
          </a:xfrm>
          <a:prstGeom prst="rect">
            <a:avLst/>
          </a:prstGeom>
          <a:noFill/>
          <a:ln w="12700">
            <a:solidFill>
              <a:prstClr val="black"/>
            </a:solidFill>
          </a:ln>
        </p:spPr>
        <p:txBody>
          <a:bodyPr vert="horz" lIns="92513" tIns="46257" rIns="92513" bIns="46257" rtlCol="0" anchor="ctr"/>
          <a:lstStyle/>
          <a:p>
            <a:endParaRPr lang="pt-PT"/>
          </a:p>
        </p:txBody>
      </p:sp>
      <p:sp>
        <p:nvSpPr>
          <p:cNvPr id="5" name="Marcador de Posição de Notas 4"/>
          <p:cNvSpPr>
            <a:spLocks noGrp="1"/>
          </p:cNvSpPr>
          <p:nvPr>
            <p:ph type="body" sz="quarter" idx="3"/>
          </p:nvPr>
        </p:nvSpPr>
        <p:spPr>
          <a:xfrm>
            <a:off x="680562" y="4723449"/>
            <a:ext cx="5444490" cy="4474845"/>
          </a:xfrm>
          <a:prstGeom prst="rect">
            <a:avLst/>
          </a:prstGeom>
        </p:spPr>
        <p:txBody>
          <a:bodyPr vert="horz" lIns="92513" tIns="46257" rIns="92513" bIns="46257"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445169"/>
            <a:ext cx="2949099" cy="497205"/>
          </a:xfrm>
          <a:prstGeom prst="rect">
            <a:avLst/>
          </a:prstGeom>
        </p:spPr>
        <p:txBody>
          <a:bodyPr vert="horz" lIns="92513" tIns="46257" rIns="92513" bIns="46257"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54940" y="9445169"/>
            <a:ext cx="2949099" cy="497205"/>
          </a:xfrm>
          <a:prstGeom prst="rect">
            <a:avLst/>
          </a:prstGeom>
        </p:spPr>
        <p:txBody>
          <a:bodyPr vert="horz" lIns="92513" tIns="46257" rIns="92513" bIns="46257" rtlCol="0" anchor="b"/>
          <a:lstStyle>
            <a:lvl1pPr algn="r">
              <a:defRPr sz="1200"/>
            </a:lvl1pPr>
          </a:lstStyle>
          <a:p>
            <a:fld id="{3B4D80A6-EA1B-4101-8E17-F17F82AEFEEC}" type="slidenum">
              <a:rPr lang="pt-PT" smtClean="0"/>
              <a:pPr/>
              <a:t>‹nº›</a:t>
            </a:fld>
            <a:endParaRPr lang="pt-PT"/>
          </a:p>
        </p:txBody>
      </p:sp>
    </p:spTree>
    <p:extLst>
      <p:ext uri="{BB962C8B-B14F-4D97-AF65-F5344CB8AC3E}">
        <p14:creationId xmlns:p14="http://schemas.microsoft.com/office/powerpoint/2010/main" val="93066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D80A6-EA1B-4101-8E17-F17F82AEFEEC}"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72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25</a:t>
            </a:fld>
            <a:endParaRPr lang="pt-PT"/>
          </a:p>
        </p:txBody>
      </p:sp>
    </p:spTree>
    <p:extLst>
      <p:ext uri="{BB962C8B-B14F-4D97-AF65-F5344CB8AC3E}">
        <p14:creationId xmlns:p14="http://schemas.microsoft.com/office/powerpoint/2010/main" val="371798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defRPr>
            </a:lvl1pPr>
            <a:lvl2pPr marL="751643" indent="-289093" eaLnBrk="0" hangingPunct="0">
              <a:defRPr b="1">
                <a:solidFill>
                  <a:schemeClr val="tx1"/>
                </a:solidFill>
                <a:latin typeface="Arial" charset="0"/>
              </a:defRPr>
            </a:lvl2pPr>
            <a:lvl3pPr marL="1156373" indent="-231275" eaLnBrk="0" hangingPunct="0">
              <a:defRPr b="1">
                <a:solidFill>
                  <a:schemeClr val="tx1"/>
                </a:solidFill>
                <a:latin typeface="Arial" charset="0"/>
              </a:defRPr>
            </a:lvl3pPr>
            <a:lvl4pPr marL="1618922" indent="-231275" eaLnBrk="0" hangingPunct="0">
              <a:defRPr b="1">
                <a:solidFill>
                  <a:schemeClr val="tx1"/>
                </a:solidFill>
                <a:latin typeface="Arial" charset="0"/>
              </a:defRPr>
            </a:lvl4pPr>
            <a:lvl5pPr marL="2081472" indent="-231275" eaLnBrk="0" hangingPunct="0">
              <a:defRPr b="1">
                <a:solidFill>
                  <a:schemeClr val="tx1"/>
                </a:solidFill>
                <a:latin typeface="Arial" charset="0"/>
              </a:defRPr>
            </a:lvl5pPr>
            <a:lvl6pPr marL="2544021" indent="-231275" eaLnBrk="0" fontAlgn="base" hangingPunct="0">
              <a:spcBef>
                <a:spcPct val="0"/>
              </a:spcBef>
              <a:spcAft>
                <a:spcPct val="0"/>
              </a:spcAft>
              <a:defRPr b="1">
                <a:solidFill>
                  <a:schemeClr val="tx1"/>
                </a:solidFill>
                <a:latin typeface="Arial" charset="0"/>
              </a:defRPr>
            </a:lvl6pPr>
            <a:lvl7pPr marL="3006570" indent="-231275" eaLnBrk="0" fontAlgn="base" hangingPunct="0">
              <a:spcBef>
                <a:spcPct val="0"/>
              </a:spcBef>
              <a:spcAft>
                <a:spcPct val="0"/>
              </a:spcAft>
              <a:defRPr b="1">
                <a:solidFill>
                  <a:schemeClr val="tx1"/>
                </a:solidFill>
                <a:latin typeface="Arial" charset="0"/>
              </a:defRPr>
            </a:lvl7pPr>
            <a:lvl8pPr marL="3469119" indent="-231275" eaLnBrk="0" fontAlgn="base" hangingPunct="0">
              <a:spcBef>
                <a:spcPct val="0"/>
              </a:spcBef>
              <a:spcAft>
                <a:spcPct val="0"/>
              </a:spcAft>
              <a:defRPr b="1">
                <a:solidFill>
                  <a:schemeClr val="tx1"/>
                </a:solidFill>
                <a:latin typeface="Arial" charset="0"/>
              </a:defRPr>
            </a:lvl8pPr>
            <a:lvl9pPr marL="3931669" indent="-231275" eaLnBrk="0" fontAlgn="base" hangingPunct="0">
              <a:spcBef>
                <a:spcPct val="0"/>
              </a:spcBef>
              <a:spcAft>
                <a:spcPct val="0"/>
              </a:spcAft>
              <a:defRPr b="1">
                <a:solidFill>
                  <a:schemeClr val="tx1"/>
                </a:solidFill>
                <a:latin typeface="Arial" charset="0"/>
              </a:defRPr>
            </a:lvl9pPr>
          </a:lstStyle>
          <a:p>
            <a:pPr eaLnBrk="1" hangingPunct="1"/>
            <a:fld id="{ECED736F-BBB8-435E-8858-BF7A749D8100}" type="slidenum">
              <a:rPr lang="pt-PT" b="0" smtClean="0"/>
              <a:pPr eaLnBrk="1" hangingPunct="1"/>
              <a:t>2</a:t>
            </a:fld>
            <a:endParaRPr lang="pt-PT" b="0"/>
          </a:p>
        </p:txBody>
      </p:sp>
      <p:sp>
        <p:nvSpPr>
          <p:cNvPr id="30723" name="Rectangle 2"/>
          <p:cNvSpPr>
            <a:spLocks noGrp="1" noRot="1" noChangeAspect="1" noChangeArrowheads="1" noTextEdit="1"/>
          </p:cNvSpPr>
          <p:nvPr>
            <p:ph type="sldImg"/>
          </p:nvPr>
        </p:nvSpPr>
        <p:spPr>
          <a:xfrm>
            <a:off x="709613" y="746125"/>
            <a:ext cx="5386387" cy="3729038"/>
          </a:xfrm>
          <a:ln/>
        </p:spPr>
      </p:sp>
      <p:sp>
        <p:nvSpPr>
          <p:cNvPr id="30724" name="Rectangle 3"/>
          <p:cNvSpPr>
            <a:spLocks noGrp="1" noChangeArrowheads="1"/>
          </p:cNvSpPr>
          <p:nvPr>
            <p:ph type="body" idx="1"/>
          </p:nvPr>
        </p:nvSpPr>
        <p:spPr>
          <a:noFill/>
        </p:spPr>
        <p:txBody>
          <a:bodyPr/>
          <a:lstStyle/>
          <a:p>
            <a:pPr eaLnBrk="1" hangingPunct="1"/>
            <a:endParaRPr lang="en-US">
              <a:latin typeface="Arial" charset="0"/>
            </a:endParaRPr>
          </a:p>
        </p:txBody>
      </p:sp>
    </p:spTree>
    <p:extLst>
      <p:ext uri="{BB962C8B-B14F-4D97-AF65-F5344CB8AC3E}">
        <p14:creationId xmlns:p14="http://schemas.microsoft.com/office/powerpoint/2010/main" val="53357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normAutofit/>
          </a:bodyPr>
          <a:lstStyle/>
          <a:p>
            <a:endParaRPr lang="pt-PT" sz="1600"/>
          </a:p>
        </p:txBody>
      </p:sp>
      <p:sp>
        <p:nvSpPr>
          <p:cNvPr id="4" name="Marcador de Posição do Número do Diapositivo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D80A6-EA1B-4101-8E17-F17F82AEFEEC}"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324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5</a:t>
            </a:fld>
            <a:endParaRPr lang="pt-PT"/>
          </a:p>
        </p:txBody>
      </p:sp>
    </p:spTree>
    <p:extLst>
      <p:ext uri="{BB962C8B-B14F-4D97-AF65-F5344CB8AC3E}">
        <p14:creationId xmlns:p14="http://schemas.microsoft.com/office/powerpoint/2010/main" val="359910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6</a:t>
            </a:fld>
            <a:endParaRPr lang="pt-PT"/>
          </a:p>
        </p:txBody>
      </p:sp>
    </p:spTree>
    <p:extLst>
      <p:ext uri="{BB962C8B-B14F-4D97-AF65-F5344CB8AC3E}">
        <p14:creationId xmlns:p14="http://schemas.microsoft.com/office/powerpoint/2010/main" val="326548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0"/>
          </p:nvPr>
        </p:nvSpPr>
        <p:spPr/>
        <p:txBody>
          <a:bodyPr/>
          <a:lstStyle/>
          <a:p>
            <a:r>
              <a:rPr lang="pt-PT"/>
              <a:t>2017-10-16</a:t>
            </a:r>
          </a:p>
        </p:txBody>
      </p:sp>
      <p:sp>
        <p:nvSpPr>
          <p:cNvPr id="5" name="Marcador de Posição do Número do Diapositivo 4"/>
          <p:cNvSpPr>
            <a:spLocks noGrp="1"/>
          </p:cNvSpPr>
          <p:nvPr>
            <p:ph type="sldNum" sz="quarter" idx="11"/>
          </p:nvPr>
        </p:nvSpPr>
        <p:spPr/>
        <p:txBody>
          <a:bodyPr/>
          <a:lstStyle/>
          <a:p>
            <a:fld id="{3B4D80A6-EA1B-4101-8E17-F17F82AEFEEC}" type="slidenum">
              <a:rPr lang="pt-PT" smtClean="0"/>
              <a:pPr/>
              <a:t>7</a:t>
            </a:fld>
            <a:endParaRPr lang="pt-PT"/>
          </a:p>
        </p:txBody>
      </p:sp>
    </p:spTree>
    <p:extLst>
      <p:ext uri="{BB962C8B-B14F-4D97-AF65-F5344CB8AC3E}">
        <p14:creationId xmlns:p14="http://schemas.microsoft.com/office/powerpoint/2010/main" val="236931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0"/>
          </p:nvPr>
        </p:nvSpPr>
        <p:spPr/>
        <p:txBody>
          <a:bodyPr/>
          <a:lstStyle/>
          <a:p>
            <a:r>
              <a:rPr lang="pt-PT"/>
              <a:t>2017-10-16</a:t>
            </a:r>
          </a:p>
        </p:txBody>
      </p:sp>
      <p:sp>
        <p:nvSpPr>
          <p:cNvPr id="5" name="Marcador de Posição do Número do Diapositivo 4"/>
          <p:cNvSpPr>
            <a:spLocks noGrp="1"/>
          </p:cNvSpPr>
          <p:nvPr>
            <p:ph type="sldNum" sz="quarter" idx="11"/>
          </p:nvPr>
        </p:nvSpPr>
        <p:spPr/>
        <p:txBody>
          <a:bodyPr/>
          <a:lstStyle/>
          <a:p>
            <a:fld id="{3B4D80A6-EA1B-4101-8E17-F17F82AEFEEC}" type="slidenum">
              <a:rPr lang="pt-PT" smtClean="0"/>
              <a:pPr/>
              <a:t>8</a:t>
            </a:fld>
            <a:endParaRPr lang="pt-PT"/>
          </a:p>
        </p:txBody>
      </p:sp>
    </p:spTree>
    <p:extLst>
      <p:ext uri="{BB962C8B-B14F-4D97-AF65-F5344CB8AC3E}">
        <p14:creationId xmlns:p14="http://schemas.microsoft.com/office/powerpoint/2010/main" val="394197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pt-PT" dirty="0"/>
          </a:p>
        </p:txBody>
      </p:sp>
      <p:sp>
        <p:nvSpPr>
          <p:cNvPr id="4" name="Marcador de Posição da Data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a:ln>
                  <a:noFill/>
                </a:ln>
                <a:solidFill>
                  <a:prstClr val="black"/>
                </a:solidFill>
                <a:effectLst/>
                <a:uLnTx/>
                <a:uFillTx/>
                <a:latin typeface="Calibri"/>
                <a:ea typeface="+mn-ea"/>
                <a:cs typeface="+mn-cs"/>
              </a:rPr>
              <a:t>2017-10-16</a:t>
            </a:r>
          </a:p>
        </p:txBody>
      </p:sp>
      <p:sp>
        <p:nvSpPr>
          <p:cNvPr id="5" name="Marcador de Posição do Número do Diapositivo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4D80A6-EA1B-4101-8E17-F17F82AEFEEC}"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2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709613" y="746125"/>
            <a:ext cx="5386387" cy="3729038"/>
          </a:xfrm>
        </p:spPr>
      </p:sp>
      <p:sp>
        <p:nvSpPr>
          <p:cNvPr id="3" name="Marcador de Posição de Notas 2"/>
          <p:cNvSpPr>
            <a:spLocks noGrp="1"/>
          </p:cNvSpPr>
          <p:nvPr>
            <p:ph type="body" idx="1"/>
          </p:nvPr>
        </p:nvSpPr>
        <p:spPr/>
        <p:txBody>
          <a:bodyPr/>
          <a:lstStyle/>
          <a:p>
            <a:endParaRPr lang="en-GB" dirty="0"/>
          </a:p>
        </p:txBody>
      </p:sp>
      <p:sp>
        <p:nvSpPr>
          <p:cNvPr id="4" name="Marcador de Posição do Número do Diapositivo 3"/>
          <p:cNvSpPr>
            <a:spLocks noGrp="1"/>
          </p:cNvSpPr>
          <p:nvPr>
            <p:ph type="sldNum" sz="quarter" idx="5"/>
          </p:nvPr>
        </p:nvSpPr>
        <p:spPr/>
        <p:txBody>
          <a:bodyPr/>
          <a:lstStyle/>
          <a:p>
            <a:fld id="{3B4D80A6-EA1B-4101-8E17-F17F82AEFEEC}" type="slidenum">
              <a:rPr lang="pt-PT" smtClean="0"/>
              <a:pPr/>
              <a:t>15</a:t>
            </a:fld>
            <a:endParaRPr lang="pt-PT"/>
          </a:p>
        </p:txBody>
      </p:sp>
    </p:spTree>
    <p:extLst>
      <p:ext uri="{BB962C8B-B14F-4D97-AF65-F5344CB8AC3E}">
        <p14:creationId xmlns:p14="http://schemas.microsoft.com/office/powerpoint/2010/main" val="613415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779963" y="2130430"/>
            <a:ext cx="7119987" cy="1470025"/>
          </a:xfrm>
        </p:spPr>
        <p:txBody>
          <a:bodyPr/>
          <a:lstStyle/>
          <a:p>
            <a:r>
              <a:rPr lang="pt-PT" dirty="0"/>
              <a:t>Clique para editar o estilo</a:t>
            </a:r>
          </a:p>
        </p:txBody>
      </p:sp>
      <p:sp>
        <p:nvSpPr>
          <p:cNvPr id="3" name="Subtítulo 2"/>
          <p:cNvSpPr>
            <a:spLocks noGrp="1"/>
          </p:cNvSpPr>
          <p:nvPr>
            <p:ph type="subTitle" idx="1"/>
          </p:nvPr>
        </p:nvSpPr>
        <p:spPr>
          <a:xfrm>
            <a:off x="1779963" y="3886200"/>
            <a:ext cx="6640138" cy="1752600"/>
          </a:xfrm>
        </p:spPr>
        <p:txBody>
          <a:bodyPr/>
          <a:lstStyle>
            <a:lvl1pPr marL="0" indent="0" algn="ctr">
              <a:buNone/>
              <a:defRPr>
                <a:solidFill>
                  <a:schemeClr val="tx1">
                    <a:tint val="75000"/>
                  </a:schemeClr>
                </a:solidFill>
              </a:defRPr>
            </a:lvl1pPr>
            <a:lvl2pPr marL="371464" indent="0" algn="ctr">
              <a:buNone/>
              <a:defRPr>
                <a:solidFill>
                  <a:schemeClr val="tx1">
                    <a:tint val="75000"/>
                  </a:schemeClr>
                </a:solidFill>
              </a:defRPr>
            </a:lvl2pPr>
            <a:lvl3pPr marL="742927" indent="0" algn="ctr">
              <a:buNone/>
              <a:defRPr>
                <a:solidFill>
                  <a:schemeClr val="tx1">
                    <a:tint val="75000"/>
                  </a:schemeClr>
                </a:solidFill>
              </a:defRPr>
            </a:lvl3pPr>
            <a:lvl4pPr marL="1114391" indent="0" algn="ctr">
              <a:buNone/>
              <a:defRPr>
                <a:solidFill>
                  <a:schemeClr val="tx1">
                    <a:tint val="75000"/>
                  </a:schemeClr>
                </a:solidFill>
              </a:defRPr>
            </a:lvl4pPr>
            <a:lvl5pPr marL="1485854" indent="0" algn="ctr">
              <a:buNone/>
              <a:defRPr>
                <a:solidFill>
                  <a:schemeClr val="tx1">
                    <a:tint val="75000"/>
                  </a:schemeClr>
                </a:solidFill>
              </a:defRPr>
            </a:lvl5pPr>
            <a:lvl6pPr marL="1857318" indent="0" algn="ctr">
              <a:buNone/>
              <a:defRPr>
                <a:solidFill>
                  <a:schemeClr val="tx1">
                    <a:tint val="75000"/>
                  </a:schemeClr>
                </a:solidFill>
              </a:defRPr>
            </a:lvl6pPr>
            <a:lvl7pPr marL="2228781" indent="0" algn="ctr">
              <a:buNone/>
              <a:defRPr>
                <a:solidFill>
                  <a:schemeClr val="tx1">
                    <a:tint val="75000"/>
                  </a:schemeClr>
                </a:solidFill>
              </a:defRPr>
            </a:lvl7pPr>
            <a:lvl8pPr marL="2600245" indent="0" algn="ctr">
              <a:buNone/>
              <a:defRPr>
                <a:solidFill>
                  <a:schemeClr val="tx1">
                    <a:tint val="75000"/>
                  </a:schemeClr>
                </a:solidFill>
              </a:defRPr>
            </a:lvl8pPr>
            <a:lvl9pPr marL="2971709" indent="0" algn="ctr">
              <a:buNone/>
              <a:defRPr>
                <a:solidFill>
                  <a:schemeClr val="tx1">
                    <a:tint val="75000"/>
                  </a:schemeClr>
                </a:solidFill>
              </a:defRPr>
            </a:lvl9pPr>
          </a:lstStyle>
          <a:p>
            <a:r>
              <a:rPr lang="pt-PT"/>
              <a:t>Faça clique para editar o estilo</a:t>
            </a:r>
          </a:p>
        </p:txBody>
      </p:sp>
      <p:grpSp>
        <p:nvGrpSpPr>
          <p:cNvPr id="14" name="Grupo 13"/>
          <p:cNvGrpSpPr/>
          <p:nvPr userDrawn="1"/>
        </p:nvGrpSpPr>
        <p:grpSpPr>
          <a:xfrm>
            <a:off x="0" y="0"/>
            <a:ext cx="9906000" cy="1197710"/>
            <a:chOff x="0" y="0"/>
            <a:chExt cx="9144000" cy="1197710"/>
          </a:xfrm>
        </p:grpSpPr>
        <p:sp>
          <p:nvSpPr>
            <p:cNvPr id="10" name="Rectângulo 9"/>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2"/>
            </a:p>
          </p:txBody>
        </p:sp>
        <p:sp>
          <p:nvSpPr>
            <p:cNvPr id="8" name="Rectângulo 7"/>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2"/>
            </a:p>
          </p:txBody>
        </p:sp>
        <p:pic>
          <p:nvPicPr>
            <p:cNvPr id="7" name="Picture 2" descr="G:\DIDAE\UPQ\PIN\Edicoes\GabDesign\Fotos IPQ varios logos produtos historicos\MVC-045S.JPG"/>
            <p:cNvPicPr>
              <a:picLocks noChangeAspect="1" noChangeArrowheads="1"/>
            </p:cNvPicPr>
            <p:nvPr userDrawn="1"/>
          </p:nvPicPr>
          <p:blipFill>
            <a:blip r:embed="rId2" cstate="print"/>
            <a:srcRect/>
            <a:stretch>
              <a:fillRect/>
            </a:stretch>
          </p:blipFill>
          <p:spPr bwMode="auto">
            <a:xfrm>
              <a:off x="357158" y="0"/>
              <a:ext cx="1231009" cy="1197710"/>
            </a:xfrm>
            <a:prstGeom prst="rect">
              <a:avLst/>
            </a:prstGeom>
            <a:noFill/>
            <a:ln>
              <a:noFill/>
            </a:ln>
          </p:spPr>
        </p:pic>
        <p:pic>
          <p:nvPicPr>
            <p:cNvPr id="9" name="Imagem 8" descr="Logo_IPQ_fundo azul.jpg"/>
            <p:cNvPicPr>
              <a:picLocks noChangeAspect="1"/>
            </p:cNvPicPr>
            <p:nvPr userDrawn="1"/>
          </p:nvPicPr>
          <p:blipFill>
            <a:blip r:embed="rId3" cstate="print"/>
            <a:stretch>
              <a:fillRect/>
            </a:stretch>
          </p:blipFill>
          <p:spPr>
            <a:xfrm>
              <a:off x="1714480" y="214290"/>
              <a:ext cx="2636240" cy="339662"/>
            </a:xfrm>
            <a:prstGeom prst="rect">
              <a:avLst/>
            </a:prstGeom>
          </p:spPr>
        </p:pic>
      </p:grpSp>
      <p:sp>
        <p:nvSpPr>
          <p:cNvPr id="12" name="Marcador de Posição do Número do Diapositivo 5"/>
          <p:cNvSpPr>
            <a:spLocks noGrp="1"/>
          </p:cNvSpPr>
          <p:nvPr>
            <p:ph type="sldNum" sz="quarter" idx="4"/>
          </p:nvPr>
        </p:nvSpPr>
        <p:spPr>
          <a:xfrm>
            <a:off x="8750300" y="6525344"/>
            <a:ext cx="1155700" cy="213744"/>
          </a:xfrm>
          <a:prstGeom prst="rect">
            <a:avLst/>
          </a:prstGeom>
          <a:solidFill>
            <a:srgbClr val="0066CC"/>
          </a:solidFill>
        </p:spPr>
        <p:txBody>
          <a:bodyPr vert="horz" lIns="91440" tIns="45720" rIns="91440" bIns="45720" rtlCol="0" anchor="ctr"/>
          <a:lstStyle>
            <a:lvl1pPr algn="r">
              <a:defRPr sz="975">
                <a:solidFill>
                  <a:schemeClr val="bg1"/>
                </a:solidFill>
              </a:defRPr>
            </a:lvl1pPr>
          </a:lstStyle>
          <a:p>
            <a:pPr algn="l"/>
            <a:fld id="{3965C07C-10C6-463B-951F-84156EB3A7E5}" type="slidenum">
              <a:rPr lang="pt-PT" smtClean="0"/>
              <a:pPr algn="l"/>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Número do Diapositivo 5"/>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779963" y="2130428"/>
            <a:ext cx="7119987" cy="1470025"/>
          </a:xfrm>
        </p:spPr>
        <p:txBody>
          <a:bodyPr/>
          <a:lstStyle/>
          <a:p>
            <a:r>
              <a:rPr lang="pt-PT" dirty="0"/>
              <a:t>Clique para editar o estilo</a:t>
            </a:r>
          </a:p>
        </p:txBody>
      </p:sp>
      <p:sp>
        <p:nvSpPr>
          <p:cNvPr id="3" name="Subtítulo 2"/>
          <p:cNvSpPr>
            <a:spLocks noGrp="1"/>
          </p:cNvSpPr>
          <p:nvPr>
            <p:ph type="subTitle" idx="1"/>
          </p:nvPr>
        </p:nvSpPr>
        <p:spPr>
          <a:xfrm>
            <a:off x="1779963" y="3886200"/>
            <a:ext cx="6640138"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PT"/>
              <a:t>Faça clique para editar o estilo</a:t>
            </a:r>
          </a:p>
        </p:txBody>
      </p:sp>
      <p:grpSp>
        <p:nvGrpSpPr>
          <p:cNvPr id="14" name="Grupo 13"/>
          <p:cNvGrpSpPr/>
          <p:nvPr userDrawn="1"/>
        </p:nvGrpSpPr>
        <p:grpSpPr>
          <a:xfrm>
            <a:off x="0" y="0"/>
            <a:ext cx="9906000" cy="1197710"/>
            <a:chOff x="0" y="0"/>
            <a:chExt cx="9144000" cy="1197710"/>
          </a:xfrm>
        </p:grpSpPr>
        <p:sp>
          <p:nvSpPr>
            <p:cNvPr id="10" name="Rectângulo 9"/>
            <p:cNvSpPr/>
            <p:nvPr userDrawn="1"/>
          </p:nvSpPr>
          <p:spPr>
            <a:xfrm>
              <a:off x="0" y="714355"/>
              <a:ext cx="9144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8" name="Rectângulo 7"/>
            <p:cNvSpPr/>
            <p:nvPr userDrawn="1"/>
          </p:nvSpPr>
          <p:spPr>
            <a:xfrm>
              <a:off x="0" y="0"/>
              <a:ext cx="9144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pic>
          <p:nvPicPr>
            <p:cNvPr id="7" name="Picture 2" descr="G:\DIDAE\UPQ\PIN\Edicoes\GabDesign\Fotos IPQ varios logos produtos historicos\MVC-045S.JPG"/>
            <p:cNvPicPr>
              <a:picLocks noChangeAspect="1" noChangeArrowheads="1"/>
            </p:cNvPicPr>
            <p:nvPr userDrawn="1"/>
          </p:nvPicPr>
          <p:blipFill>
            <a:blip r:embed="rId2" cstate="print"/>
            <a:srcRect/>
            <a:stretch>
              <a:fillRect/>
            </a:stretch>
          </p:blipFill>
          <p:spPr bwMode="auto">
            <a:xfrm>
              <a:off x="357158" y="0"/>
              <a:ext cx="1231009" cy="1197710"/>
            </a:xfrm>
            <a:prstGeom prst="rect">
              <a:avLst/>
            </a:prstGeom>
            <a:noFill/>
            <a:ln>
              <a:noFill/>
            </a:ln>
          </p:spPr>
        </p:pic>
        <p:pic>
          <p:nvPicPr>
            <p:cNvPr id="9" name="Imagem 8" descr="Logo_IPQ_fundo azul.jpg"/>
            <p:cNvPicPr>
              <a:picLocks noChangeAspect="1"/>
            </p:cNvPicPr>
            <p:nvPr userDrawn="1"/>
          </p:nvPicPr>
          <p:blipFill>
            <a:blip r:embed="rId3" cstate="print"/>
            <a:stretch>
              <a:fillRect/>
            </a:stretch>
          </p:blipFill>
          <p:spPr>
            <a:xfrm>
              <a:off x="1714480" y="214290"/>
              <a:ext cx="2636240" cy="339662"/>
            </a:xfrm>
            <a:prstGeom prst="rect">
              <a:avLst/>
            </a:prstGeom>
          </p:spPr>
        </p:pic>
      </p:grpSp>
      <p:sp>
        <p:nvSpPr>
          <p:cNvPr id="12" name="Marcador de Posição do Número do Diapositivo 5"/>
          <p:cNvSpPr>
            <a:spLocks noGrp="1"/>
          </p:cNvSpPr>
          <p:nvPr>
            <p:ph type="sldNum" sz="quarter" idx="4"/>
          </p:nvPr>
        </p:nvSpPr>
        <p:spPr>
          <a:xfrm>
            <a:off x="8750300" y="6525344"/>
            <a:ext cx="1155700" cy="213744"/>
          </a:xfrm>
          <a:prstGeom prst="rect">
            <a:avLst/>
          </a:prstGeom>
          <a:solidFill>
            <a:srgbClr val="0066CC"/>
          </a:solidFill>
        </p:spPr>
        <p:txBody>
          <a:bodyPr vert="horz" lIns="91440" tIns="45720" rIns="91440" bIns="45720" rtlCol="0" anchor="ctr"/>
          <a:lstStyle>
            <a:lvl1pPr algn="r">
              <a:defRPr sz="900">
                <a:solidFill>
                  <a:schemeClr val="bg1"/>
                </a:solidFill>
              </a:defRPr>
            </a:lvl1pPr>
          </a:lstStyle>
          <a:p>
            <a:pPr algn="l"/>
            <a:fld id="{3965C07C-10C6-463B-951F-84156EB3A7E5}" type="slidenum">
              <a:rPr lang="pt-PT" smtClean="0"/>
              <a:pPr algn="l"/>
              <a:t>‹nº›</a:t>
            </a:fld>
            <a:endParaRPr lang="pt-PT"/>
          </a:p>
        </p:txBody>
      </p:sp>
    </p:spTree>
    <p:extLst>
      <p:ext uri="{BB962C8B-B14F-4D97-AF65-F5344CB8AC3E}">
        <p14:creationId xmlns:p14="http://schemas.microsoft.com/office/powerpoint/2010/main" val="268617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Número do Diapositivo 5"/>
          <p:cNvSpPr>
            <a:spLocks noGrp="1"/>
          </p:cNvSpPr>
          <p:nvPr>
            <p:ph type="sldNum" sz="quarter" idx="12"/>
          </p:nvPr>
        </p:nvSpPr>
        <p:spPr/>
        <p:txBody>
          <a:bodyPr/>
          <a:lstStyle>
            <a:lvl1pPr algn="l">
              <a:defRPr/>
            </a:lvl1pPr>
          </a:lstStyle>
          <a:p>
            <a:fld id="{3965C07C-10C6-463B-951F-84156EB3A7E5}" type="slidenum">
              <a:rPr lang="pt-PT" smtClean="0"/>
              <a:pPr/>
              <a:t>‹nº›</a:t>
            </a:fld>
            <a:endParaRPr lang="pt-PT"/>
          </a:p>
        </p:txBody>
      </p:sp>
    </p:spTree>
    <p:extLst>
      <p:ext uri="{BB962C8B-B14F-4D97-AF65-F5344CB8AC3E}">
        <p14:creationId xmlns:p14="http://schemas.microsoft.com/office/powerpoint/2010/main" val="225609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201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ângulo 13"/>
          <p:cNvSpPr/>
          <p:nvPr userDrawn="1"/>
        </p:nvSpPr>
        <p:spPr>
          <a:xfrm>
            <a:off x="0" y="0"/>
            <a:ext cx="9906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2"/>
          </a:p>
        </p:txBody>
      </p:sp>
      <p:sp>
        <p:nvSpPr>
          <p:cNvPr id="2" name="Marcador de Posição do Título 1"/>
          <p:cNvSpPr>
            <a:spLocks noGrp="1"/>
          </p:cNvSpPr>
          <p:nvPr>
            <p:ph type="title"/>
          </p:nvPr>
        </p:nvSpPr>
        <p:spPr>
          <a:xfrm>
            <a:off x="386922" y="1571612"/>
            <a:ext cx="7584334" cy="1143000"/>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386922" y="3000372"/>
            <a:ext cx="7584334" cy="2500330"/>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o Rodapé 4"/>
          <p:cNvSpPr>
            <a:spLocks noGrp="1"/>
          </p:cNvSpPr>
          <p:nvPr>
            <p:ph type="ftr" sz="quarter" idx="3"/>
          </p:nvPr>
        </p:nvSpPr>
        <p:spPr>
          <a:xfrm>
            <a:off x="5733088" y="6454081"/>
            <a:ext cx="2730303" cy="288032"/>
          </a:xfrm>
          <a:prstGeom prst="rect">
            <a:avLst/>
          </a:prstGeom>
        </p:spPr>
        <p:txBody>
          <a:bodyPr vert="horz" lIns="91440" tIns="45720" rIns="91440" bIns="45720" rtlCol="0" anchor="ctr"/>
          <a:lstStyle>
            <a:lvl1pPr algn="l">
              <a:defRPr sz="975">
                <a:solidFill>
                  <a:srgbClr val="0066CC"/>
                </a:solidFill>
              </a:defRPr>
            </a:lvl1pPr>
          </a:lstStyle>
          <a:p>
            <a:r>
              <a:rPr lang="pt-PT"/>
              <a:t>Departamento Normalização  | 2015</a:t>
            </a:r>
          </a:p>
        </p:txBody>
      </p:sp>
      <p:sp>
        <p:nvSpPr>
          <p:cNvPr id="6" name="Marcador de Posição do Número do Diapositivo 5"/>
          <p:cNvSpPr>
            <a:spLocks noGrp="1"/>
          </p:cNvSpPr>
          <p:nvPr>
            <p:ph type="sldNum" sz="quarter" idx="4"/>
          </p:nvPr>
        </p:nvSpPr>
        <p:spPr>
          <a:xfrm>
            <a:off x="8750300" y="6525344"/>
            <a:ext cx="1155700" cy="213744"/>
          </a:xfrm>
          <a:prstGeom prst="rect">
            <a:avLst/>
          </a:prstGeom>
          <a:solidFill>
            <a:srgbClr val="0066CC"/>
          </a:solidFill>
        </p:spPr>
        <p:txBody>
          <a:bodyPr vert="horz" lIns="91440" tIns="45720" rIns="91440" bIns="45720" rtlCol="0" anchor="ctr"/>
          <a:lstStyle>
            <a:lvl1pPr algn="r">
              <a:defRPr sz="975">
                <a:solidFill>
                  <a:schemeClr val="bg1"/>
                </a:solidFill>
              </a:defRPr>
            </a:lvl1pPr>
          </a:lstStyle>
          <a:p>
            <a:pPr algn="l"/>
            <a:fld id="{3965C07C-10C6-463B-951F-84156EB3A7E5}" type="slidenum">
              <a:rPr lang="pt-PT" smtClean="0"/>
              <a:pPr algn="l"/>
              <a:t>‹nº›</a:t>
            </a:fld>
            <a:endParaRPr lang="pt-PT"/>
          </a:p>
        </p:txBody>
      </p:sp>
      <p:pic>
        <p:nvPicPr>
          <p:cNvPr id="13" name="Imagem 12" descr="Fachada_IPQ.jpg"/>
          <p:cNvPicPr>
            <a:picLocks noChangeAspect="1"/>
          </p:cNvPicPr>
          <p:nvPr userDrawn="1"/>
        </p:nvPicPr>
        <p:blipFill>
          <a:blip r:embed="rId5" cstate="print"/>
          <a:stretch>
            <a:fillRect/>
          </a:stretch>
        </p:blipFill>
        <p:spPr>
          <a:xfrm>
            <a:off x="8745168" y="0"/>
            <a:ext cx="790364" cy="715332"/>
          </a:xfrm>
          <a:prstGeom prst="rect">
            <a:avLst/>
          </a:prstGeom>
        </p:spPr>
      </p:pic>
      <p:pic>
        <p:nvPicPr>
          <p:cNvPr id="21" name="Imagem 20" descr="Sigla_IPQ_fundo azul.jpg"/>
          <p:cNvPicPr>
            <a:picLocks noChangeAspect="1"/>
          </p:cNvPicPr>
          <p:nvPr userDrawn="1"/>
        </p:nvPicPr>
        <p:blipFill>
          <a:blip r:embed="rId6" cstate="print"/>
          <a:stretch>
            <a:fillRect/>
          </a:stretch>
        </p:blipFill>
        <p:spPr>
          <a:xfrm>
            <a:off x="8146157" y="253731"/>
            <a:ext cx="465598" cy="234948"/>
          </a:xfrm>
          <a:prstGeom prst="rect">
            <a:avLst/>
          </a:prstGeom>
        </p:spPr>
      </p:pic>
      <p:sp>
        <p:nvSpPr>
          <p:cNvPr id="15" name="Rectângulo 14"/>
          <p:cNvSpPr/>
          <p:nvPr userDrawn="1"/>
        </p:nvSpPr>
        <p:spPr>
          <a:xfrm>
            <a:off x="0" y="714355"/>
            <a:ext cx="9906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2"/>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dt="0"/>
  <p:txStyles>
    <p:titleStyle>
      <a:lvl1pPr algn="ctr" defTabSz="742927" rtl="0" eaLnBrk="1" latinLnBrk="0" hangingPunct="1">
        <a:spcBef>
          <a:spcPct val="0"/>
        </a:spcBef>
        <a:buNone/>
        <a:defRPr sz="3575" kern="1200">
          <a:solidFill>
            <a:schemeClr val="tx1"/>
          </a:solidFill>
          <a:latin typeface="+mj-lt"/>
          <a:ea typeface="+mj-ea"/>
          <a:cs typeface="+mj-cs"/>
        </a:defRPr>
      </a:lvl1pPr>
    </p:titleStyle>
    <p:bodyStyle>
      <a:lvl1pPr marL="278598" indent="-278598" algn="l" defTabSz="742927"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29" indent="-232165" algn="l" defTabSz="742927"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59" indent="-185732" algn="l" defTabSz="742927"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22"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586"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050"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7"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pt-PT"/>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ângulo 13"/>
          <p:cNvSpPr/>
          <p:nvPr userDrawn="1"/>
        </p:nvSpPr>
        <p:spPr>
          <a:xfrm>
            <a:off x="0" y="0"/>
            <a:ext cx="9906000" cy="71435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2" name="Marcador de Posição do Título 1"/>
          <p:cNvSpPr>
            <a:spLocks noGrp="1"/>
          </p:cNvSpPr>
          <p:nvPr>
            <p:ph type="title"/>
          </p:nvPr>
        </p:nvSpPr>
        <p:spPr>
          <a:xfrm>
            <a:off x="386922" y="1571612"/>
            <a:ext cx="7584334" cy="1143000"/>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386922" y="3000372"/>
            <a:ext cx="7584334" cy="2500330"/>
          </a:xfrm>
          <a:prstGeom prst="rect">
            <a:avLst/>
          </a:prstGeom>
        </p:spPr>
        <p:txBody>
          <a:bodyPr vert="horz" lIns="91440" tIns="45720" rIns="91440" bIns="45720" rtlCol="0">
            <a:normAutofit/>
          </a:bodyPr>
          <a:lstStyle/>
          <a:p>
            <a:pPr lvl="0"/>
            <a:r>
              <a:rPr lang="pt-PT" dirty="0"/>
              <a:t>Clique para editar os estilos</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5" name="Marcador de Posição do Rodapé 4"/>
          <p:cNvSpPr>
            <a:spLocks noGrp="1"/>
          </p:cNvSpPr>
          <p:nvPr>
            <p:ph type="ftr" sz="quarter" idx="3"/>
          </p:nvPr>
        </p:nvSpPr>
        <p:spPr>
          <a:xfrm>
            <a:off x="5733088" y="6454081"/>
            <a:ext cx="2730303" cy="288032"/>
          </a:xfrm>
          <a:prstGeom prst="rect">
            <a:avLst/>
          </a:prstGeom>
        </p:spPr>
        <p:txBody>
          <a:bodyPr vert="horz" lIns="91440" tIns="45720" rIns="91440" bIns="45720" rtlCol="0" anchor="ctr"/>
          <a:lstStyle>
            <a:lvl1pPr algn="l">
              <a:defRPr sz="900">
                <a:solidFill>
                  <a:srgbClr val="0066CC"/>
                </a:solidFill>
              </a:defRPr>
            </a:lvl1pPr>
          </a:lstStyle>
          <a:p>
            <a:r>
              <a:rPr lang="pt-PT"/>
              <a:t>Departamento Normalização  | 2015</a:t>
            </a:r>
          </a:p>
        </p:txBody>
      </p:sp>
      <p:sp>
        <p:nvSpPr>
          <p:cNvPr id="6" name="Marcador de Posição do Número do Diapositivo 5"/>
          <p:cNvSpPr>
            <a:spLocks noGrp="1"/>
          </p:cNvSpPr>
          <p:nvPr>
            <p:ph type="sldNum" sz="quarter" idx="4"/>
          </p:nvPr>
        </p:nvSpPr>
        <p:spPr>
          <a:xfrm>
            <a:off x="8750300" y="6525344"/>
            <a:ext cx="1155700" cy="213744"/>
          </a:xfrm>
          <a:prstGeom prst="rect">
            <a:avLst/>
          </a:prstGeom>
          <a:solidFill>
            <a:srgbClr val="0066CC"/>
          </a:solidFill>
        </p:spPr>
        <p:txBody>
          <a:bodyPr vert="horz" lIns="91440" tIns="45720" rIns="91440" bIns="45720" rtlCol="0" anchor="ctr"/>
          <a:lstStyle>
            <a:lvl1pPr algn="r">
              <a:defRPr sz="900">
                <a:solidFill>
                  <a:schemeClr val="bg1"/>
                </a:solidFill>
              </a:defRPr>
            </a:lvl1pPr>
          </a:lstStyle>
          <a:p>
            <a:pPr algn="l"/>
            <a:fld id="{3965C07C-10C6-463B-951F-84156EB3A7E5}" type="slidenum">
              <a:rPr lang="pt-PT" smtClean="0"/>
              <a:pPr algn="l"/>
              <a:t>‹nº›</a:t>
            </a:fld>
            <a:endParaRPr lang="pt-PT"/>
          </a:p>
        </p:txBody>
      </p:sp>
      <p:pic>
        <p:nvPicPr>
          <p:cNvPr id="13" name="Imagem 12" descr="Fachada_IPQ.jpg"/>
          <p:cNvPicPr>
            <a:picLocks noChangeAspect="1"/>
          </p:cNvPicPr>
          <p:nvPr userDrawn="1"/>
        </p:nvPicPr>
        <p:blipFill>
          <a:blip r:embed="rId5" cstate="print"/>
          <a:stretch>
            <a:fillRect/>
          </a:stretch>
        </p:blipFill>
        <p:spPr>
          <a:xfrm>
            <a:off x="8745168" y="0"/>
            <a:ext cx="790364" cy="715332"/>
          </a:xfrm>
          <a:prstGeom prst="rect">
            <a:avLst/>
          </a:prstGeom>
        </p:spPr>
      </p:pic>
      <p:pic>
        <p:nvPicPr>
          <p:cNvPr id="21" name="Imagem 20" descr="Sigla_IPQ_fundo azul.jpg"/>
          <p:cNvPicPr>
            <a:picLocks noChangeAspect="1"/>
          </p:cNvPicPr>
          <p:nvPr userDrawn="1"/>
        </p:nvPicPr>
        <p:blipFill>
          <a:blip r:embed="rId6" cstate="print"/>
          <a:stretch>
            <a:fillRect/>
          </a:stretch>
        </p:blipFill>
        <p:spPr>
          <a:xfrm>
            <a:off x="8146156" y="253731"/>
            <a:ext cx="465598" cy="234948"/>
          </a:xfrm>
          <a:prstGeom prst="rect">
            <a:avLst/>
          </a:prstGeom>
        </p:spPr>
      </p:pic>
      <p:sp>
        <p:nvSpPr>
          <p:cNvPr id="15" name="Rectângulo 14"/>
          <p:cNvSpPr/>
          <p:nvPr userDrawn="1"/>
        </p:nvSpPr>
        <p:spPr>
          <a:xfrm>
            <a:off x="0" y="714355"/>
            <a:ext cx="9906000" cy="482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Tree>
    <p:extLst>
      <p:ext uri="{BB962C8B-B14F-4D97-AF65-F5344CB8AC3E}">
        <p14:creationId xmlns:p14="http://schemas.microsoft.com/office/powerpoint/2010/main" val="33060424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7.png"/><Relationship Id="rId5" Type="http://schemas.openxmlformats.org/officeDocument/2006/relationships/diagramQuickStyle" Target="../diagrams/quickStyle3.xml"/><Relationship Id="rId10" Type="http://schemas.openxmlformats.org/officeDocument/2006/relationships/image" Target="../media/image36.png"/><Relationship Id="rId4" Type="http://schemas.openxmlformats.org/officeDocument/2006/relationships/diagramLayout" Target="../diagrams/layout3.xml"/><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Resultado de imagem para quadrado az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312" y="2564904"/>
            <a:ext cx="3123821" cy="2672832"/>
          </a:xfrm>
          <a:prstGeom prst="rect">
            <a:avLst/>
          </a:prstGeom>
        </p:spPr>
        <p:style>
          <a:lnRef idx="1">
            <a:schemeClr val="accent1"/>
          </a:lnRef>
          <a:fillRef idx="2">
            <a:schemeClr val="accent1"/>
          </a:fillRef>
          <a:effectRef idx="1">
            <a:schemeClr val="accent1"/>
          </a:effectRef>
          <a:fontRef idx="minor">
            <a:schemeClr val="dk1"/>
          </a:fontRef>
        </p:style>
      </p:pic>
      <p:sp>
        <p:nvSpPr>
          <p:cNvPr id="4" name="CaixaDeTexto 3"/>
          <p:cNvSpPr txBox="1"/>
          <p:nvPr/>
        </p:nvSpPr>
        <p:spPr>
          <a:xfrm>
            <a:off x="561924" y="1909826"/>
            <a:ext cx="3972825" cy="1323439"/>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Calibri"/>
                <a:ea typeface="+mn-ea"/>
                <a:cs typeface="+mn-cs"/>
              </a:rPr>
              <a:t>Portuguese Standard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Calibri"/>
                <a:ea typeface="+mn-ea"/>
                <a:cs typeface="+mn-cs"/>
              </a:rPr>
              <a:t>“Equal pay for women and men Management System”</a:t>
            </a:r>
            <a:endParaRPr kumimoji="0" lang="pt-PT" sz="2400" b="0"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Calibri"/>
              <a:ea typeface="+mn-ea"/>
              <a:cs typeface="+mn-cs"/>
            </a:endParaRPr>
          </a:p>
        </p:txBody>
      </p:sp>
      <p:sp>
        <p:nvSpPr>
          <p:cNvPr id="3" name="Rectângulo 2"/>
          <p:cNvSpPr/>
          <p:nvPr/>
        </p:nvSpPr>
        <p:spPr>
          <a:xfrm>
            <a:off x="5548963" y="3429000"/>
            <a:ext cx="3864518" cy="988514"/>
          </a:xfrm>
          <a:prstGeom prst="rect">
            <a:avLst/>
          </a:prstGeom>
          <a:solidFill>
            <a:srgbClr val="CC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462" b="0" i="0" u="none" strike="noStrike" kern="1200" cap="none" spc="0" normalizeH="0" baseline="0" noProof="0">
              <a:ln>
                <a:noFill/>
              </a:ln>
              <a:solidFill>
                <a:prstClr val="white"/>
              </a:solidFill>
              <a:effectLst/>
              <a:uLnTx/>
              <a:uFillTx/>
              <a:latin typeface="Calibri"/>
              <a:ea typeface="+mn-ea"/>
              <a:cs typeface="+mn-cs"/>
            </a:endParaRPr>
          </a:p>
        </p:txBody>
      </p:sp>
      <p:sp>
        <p:nvSpPr>
          <p:cNvPr id="2" name="Rectângulo 1"/>
          <p:cNvSpPr/>
          <p:nvPr/>
        </p:nvSpPr>
        <p:spPr>
          <a:xfrm>
            <a:off x="6872891" y="3669343"/>
            <a:ext cx="1429237" cy="59247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625"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Portugal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625"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Susana Santos</a:t>
            </a:r>
          </a:p>
        </p:txBody>
      </p:sp>
      <p:sp>
        <p:nvSpPr>
          <p:cNvPr id="8" name="CaixaDeTexto 7"/>
          <p:cNvSpPr txBox="1"/>
          <p:nvPr/>
        </p:nvSpPr>
        <p:spPr>
          <a:xfrm>
            <a:off x="5251132" y="1294420"/>
            <a:ext cx="4092944" cy="369332"/>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4F81BD">
                    <a:lumMod val="75000"/>
                  </a:srgbClr>
                </a:solidFill>
                <a:effectLst/>
                <a:uLnTx/>
                <a:uFillTx/>
                <a:latin typeface="Calibri"/>
                <a:ea typeface="+mn-ea"/>
                <a:cs typeface="+mn-cs"/>
              </a:rPr>
              <a:t>Project </a:t>
            </a:r>
            <a:r>
              <a:rPr kumimoji="0" lang="pt-PT" sz="1800" b="1" i="0" u="none" strike="noStrike" kern="1200" cap="none" spc="0" normalizeH="0" baseline="0" noProof="0" dirty="0" err="1">
                <a:ln>
                  <a:noFill/>
                </a:ln>
                <a:solidFill>
                  <a:srgbClr val="4F81BD">
                    <a:lumMod val="75000"/>
                  </a:srgbClr>
                </a:solidFill>
                <a:effectLst/>
                <a:uLnTx/>
                <a:uFillTx/>
                <a:latin typeface="Calibri"/>
                <a:ea typeface="+mn-ea"/>
                <a:cs typeface="+mn-cs"/>
              </a:rPr>
              <a:t>Equality</a:t>
            </a:r>
            <a:r>
              <a:rPr kumimoji="0" lang="pt-P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pt-PT" sz="1800" b="1" i="0" u="none" strike="noStrike" kern="1200" cap="none" spc="0" normalizeH="0" baseline="0" noProof="0" dirty="0" err="1">
                <a:ln>
                  <a:noFill/>
                </a:ln>
                <a:solidFill>
                  <a:srgbClr val="4F81BD">
                    <a:lumMod val="75000"/>
                  </a:srgbClr>
                </a:solidFill>
                <a:effectLst/>
                <a:uLnTx/>
                <a:uFillTx/>
                <a:latin typeface="Calibri"/>
                <a:ea typeface="+mn-ea"/>
                <a:cs typeface="+mn-cs"/>
              </a:rPr>
              <a:t>Platform</a:t>
            </a:r>
            <a:r>
              <a:rPr kumimoji="0" lang="pt-PT" sz="1800" b="1"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pt-PT" sz="1800" b="1" i="0" u="none" strike="noStrike" kern="1200" cap="none" spc="0" normalizeH="0" baseline="0" noProof="0" dirty="0" err="1">
                <a:ln>
                  <a:noFill/>
                </a:ln>
                <a:solidFill>
                  <a:srgbClr val="4F81BD">
                    <a:lumMod val="75000"/>
                  </a:srgbClr>
                </a:solidFill>
                <a:effectLst/>
                <a:uLnTx/>
                <a:uFillTx/>
                <a:latin typeface="Calibri"/>
                <a:ea typeface="+mn-ea"/>
                <a:cs typeface="+mn-cs"/>
              </a:rPr>
              <a:t>and</a:t>
            </a:r>
            <a:r>
              <a:rPr kumimoji="0" lang="pt-PT" sz="1800" b="1" i="0" u="none" strike="noStrike" kern="1200" cap="none" spc="0" normalizeH="0" baseline="0" noProof="0" dirty="0">
                <a:ln>
                  <a:noFill/>
                </a:ln>
                <a:solidFill>
                  <a:srgbClr val="4F81BD">
                    <a:lumMod val="75000"/>
                  </a:srgbClr>
                </a:solidFill>
                <a:effectLst/>
                <a:uLnTx/>
                <a:uFillTx/>
                <a:latin typeface="Calibri"/>
                <a:ea typeface="+mn-ea"/>
                <a:cs typeface="+mn-cs"/>
              </a:rPr>
              <a:t> Standard</a:t>
            </a:r>
          </a:p>
        </p:txBody>
      </p:sp>
      <p:sp>
        <p:nvSpPr>
          <p:cNvPr id="5" name="Rectângulo 4"/>
          <p:cNvSpPr/>
          <p:nvPr/>
        </p:nvSpPr>
        <p:spPr>
          <a:xfrm>
            <a:off x="5919312" y="4513863"/>
            <a:ext cx="3123821" cy="544316"/>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pt-PT" sz="1137"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pt-PT" sz="12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WORKSHOP | 12 November 2021</a:t>
            </a:r>
          </a:p>
        </p:txBody>
      </p:sp>
      <p:sp>
        <p:nvSpPr>
          <p:cNvPr id="20" name="CaixaDeTexto 19">
            <a:extLst>
              <a:ext uri="{FF2B5EF4-FFF2-40B4-BE49-F238E27FC236}">
                <a16:creationId xmlns:a16="http://schemas.microsoft.com/office/drawing/2014/main" id="{4F95FA26-62F2-44CA-A2B4-21029EEB5A4A}"/>
              </a:ext>
            </a:extLst>
          </p:cNvPr>
          <p:cNvSpPr txBox="1"/>
          <p:nvPr/>
        </p:nvSpPr>
        <p:spPr>
          <a:xfrm>
            <a:off x="1136576" y="3574349"/>
            <a:ext cx="2294836" cy="461665"/>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mn-cs"/>
              </a:rPr>
              <a:t>State</a:t>
            </a:r>
            <a:r>
              <a:rPr kumimoji="0" lang="pt-PT"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 </a:t>
            </a:r>
            <a:r>
              <a:rPr kumimoji="0" lang="pt-PT" sz="2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mn-cs"/>
              </a:rPr>
              <a:t>of</a:t>
            </a:r>
            <a:r>
              <a:rPr kumimoji="0" lang="pt-PT"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 </a:t>
            </a:r>
            <a:r>
              <a:rPr kumimoji="0" lang="pt-PT" sz="2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mn-cs"/>
              </a:rPr>
              <a:t>the</a:t>
            </a:r>
            <a:r>
              <a:rPr kumimoji="0" lang="pt-PT"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 </a:t>
            </a:r>
            <a:r>
              <a:rPr kumimoji="0" lang="pt-PT" sz="2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mn-cs"/>
              </a:rPr>
              <a:t>art</a:t>
            </a:r>
            <a:endParaRPr kumimoji="0" lang="pt-PT"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endParaRPr>
          </a:p>
        </p:txBody>
      </p:sp>
      <p:pic>
        <p:nvPicPr>
          <p:cNvPr id="6" name="Imagem 5">
            <a:extLst>
              <a:ext uri="{FF2B5EF4-FFF2-40B4-BE49-F238E27FC236}">
                <a16:creationId xmlns:a16="http://schemas.microsoft.com/office/drawing/2014/main" id="{E33520C7-48A4-4751-9857-8332CBA70697}"/>
              </a:ext>
            </a:extLst>
          </p:cNvPr>
          <p:cNvPicPr>
            <a:picLocks noChangeAspect="1"/>
          </p:cNvPicPr>
          <p:nvPr/>
        </p:nvPicPr>
        <p:blipFill>
          <a:blip r:embed="rId4"/>
          <a:stretch>
            <a:fillRect/>
          </a:stretch>
        </p:blipFill>
        <p:spPr>
          <a:xfrm>
            <a:off x="1356680" y="4142180"/>
            <a:ext cx="3424142" cy="1128838"/>
          </a:xfrm>
          <a:prstGeom prst="rect">
            <a:avLst/>
          </a:prstGeom>
        </p:spPr>
      </p:pic>
      <p:grpSp>
        <p:nvGrpSpPr>
          <p:cNvPr id="21" name="Grupo 20"/>
          <p:cNvGrpSpPr/>
          <p:nvPr/>
        </p:nvGrpSpPr>
        <p:grpSpPr>
          <a:xfrm>
            <a:off x="2428430" y="6071962"/>
            <a:ext cx="6888480" cy="554990"/>
            <a:chOff x="0" y="0"/>
            <a:chExt cx="6888480" cy="554990"/>
          </a:xfrm>
        </p:grpSpPr>
        <p:pic>
          <p:nvPicPr>
            <p:cNvPr id="22" name="Imagem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320800" cy="554990"/>
            </a:xfrm>
            <a:prstGeom prst="rect">
              <a:avLst/>
            </a:prstGeom>
            <a:noFill/>
          </p:spPr>
        </p:pic>
        <p:pic>
          <p:nvPicPr>
            <p:cNvPr id="23" name="Imagem 22"/>
            <p:cNvPicPr>
              <a:picLocks noChangeAspect="1"/>
            </p:cNvPicPr>
            <p:nvPr/>
          </p:nvPicPr>
          <p:blipFill rotWithShape="1">
            <a:blip r:embed="rId6" cstate="print">
              <a:extLst>
                <a:ext uri="{28A0092B-C50C-407E-A947-70E740481C1C}">
                  <a14:useLocalDpi xmlns:a14="http://schemas.microsoft.com/office/drawing/2010/main" val="0"/>
                </a:ext>
              </a:extLst>
            </a:blip>
            <a:srcRect t="35043" b="39316"/>
            <a:stretch/>
          </p:blipFill>
          <p:spPr bwMode="auto">
            <a:xfrm>
              <a:off x="1400175" y="104775"/>
              <a:ext cx="1548130" cy="340995"/>
            </a:xfrm>
            <a:prstGeom prst="rect">
              <a:avLst/>
            </a:prstGeom>
            <a:noFill/>
            <a:ln>
              <a:noFill/>
            </a:ln>
            <a:extLst>
              <a:ext uri="{53640926-AAD7-44D8-BBD7-CCE9431645EC}">
                <a14:shadowObscured xmlns:a14="http://schemas.microsoft.com/office/drawing/2010/main"/>
              </a:ext>
            </a:extLst>
          </p:spPr>
        </p:pic>
        <p:pic>
          <p:nvPicPr>
            <p:cNvPr id="24" name="Imagem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6225" y="123825"/>
              <a:ext cx="887730" cy="359410"/>
            </a:xfrm>
            <a:prstGeom prst="rect">
              <a:avLst/>
            </a:prstGeom>
            <a:noFill/>
          </p:spPr>
        </p:pic>
        <p:pic>
          <p:nvPicPr>
            <p:cNvPr id="25" name="Imagem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200025"/>
              <a:ext cx="1811655" cy="247650"/>
            </a:xfrm>
            <a:prstGeom prst="rect">
              <a:avLst/>
            </a:prstGeom>
            <a:noFill/>
          </p:spPr>
        </p:pic>
        <p:pic>
          <p:nvPicPr>
            <p:cNvPr id="26" name="Picture 6" descr="GE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171450"/>
              <a:ext cx="847725" cy="359410"/>
            </a:xfrm>
            <a:prstGeom prst="rect">
              <a:avLst/>
            </a:prstGeom>
            <a:noFill/>
            <a:ln>
              <a:noFill/>
            </a:ln>
          </p:spPr>
        </p:pic>
      </p:grpSp>
      <p:sp>
        <p:nvSpPr>
          <p:cNvPr id="7" name="CaixaDeTexto 6"/>
          <p:cNvSpPr txBox="1"/>
          <p:nvPr/>
        </p:nvSpPr>
        <p:spPr>
          <a:xfrm>
            <a:off x="2447399" y="5791688"/>
            <a:ext cx="1121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0" normalizeH="0" baseline="0" noProof="0" dirty="0">
                <a:ln>
                  <a:noFill/>
                </a:ln>
                <a:solidFill>
                  <a:prstClr val="black"/>
                </a:solidFill>
                <a:effectLst/>
                <a:uLnTx/>
                <a:uFillTx/>
                <a:latin typeface="Calibri"/>
                <a:ea typeface="+mn-ea"/>
                <a:cs typeface="+mn-cs"/>
              </a:rPr>
              <a:t>Project </a:t>
            </a:r>
            <a:r>
              <a:rPr kumimoji="0" lang="pt-PT" sz="1000" b="0" i="0" u="none" strike="noStrike" kern="1200" cap="none" spc="0" normalizeH="0" baseline="0" noProof="0" dirty="0" err="1">
                <a:ln>
                  <a:noFill/>
                </a:ln>
                <a:solidFill>
                  <a:prstClr val="black"/>
                </a:solidFill>
                <a:effectLst/>
                <a:uLnTx/>
                <a:uFillTx/>
                <a:latin typeface="Calibri"/>
                <a:ea typeface="+mn-ea"/>
                <a:cs typeface="+mn-cs"/>
              </a:rPr>
              <a:t>Promoter</a:t>
            </a:r>
            <a:r>
              <a:rPr kumimoji="0" lang="pt-PT" sz="1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CaixaDeTexto 8"/>
          <p:cNvSpPr txBox="1"/>
          <p:nvPr/>
        </p:nvSpPr>
        <p:spPr>
          <a:xfrm>
            <a:off x="3694929" y="5791688"/>
            <a:ext cx="108589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0" normalizeH="0" baseline="0" noProof="0" dirty="0">
                <a:ln>
                  <a:noFill/>
                </a:ln>
                <a:solidFill>
                  <a:prstClr val="black"/>
                </a:solidFill>
                <a:effectLst/>
                <a:uLnTx/>
                <a:uFillTx/>
                <a:latin typeface="Calibri"/>
                <a:ea typeface="+mn-ea"/>
                <a:cs typeface="+mn-cs"/>
              </a:rPr>
              <a:t>Project </a:t>
            </a:r>
            <a:r>
              <a:rPr kumimoji="0" lang="pt-PT" sz="1000" b="0" i="0" u="none" strike="noStrike" kern="1200" cap="none" spc="0" normalizeH="0" baseline="0" noProof="0" dirty="0" err="1">
                <a:ln>
                  <a:noFill/>
                </a:ln>
                <a:solidFill>
                  <a:prstClr val="black"/>
                </a:solidFill>
                <a:effectLst/>
                <a:uLnTx/>
                <a:uFillTx/>
                <a:latin typeface="Calibri"/>
                <a:ea typeface="+mn-ea"/>
                <a:cs typeface="+mn-cs"/>
              </a:rPr>
              <a:t>Partners</a:t>
            </a:r>
            <a:r>
              <a:rPr kumimoji="0" lang="pt-PT" sz="1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7" name="Imagem 26" descr="CIG_Logo_RGB"/>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360" y="5914799"/>
            <a:ext cx="819150" cy="657225"/>
          </a:xfrm>
          <a:prstGeom prst="rect">
            <a:avLst/>
          </a:prstGeom>
          <a:noFill/>
          <a:ln>
            <a:noFill/>
          </a:ln>
        </p:spPr>
      </p:pic>
      <p:sp>
        <p:nvSpPr>
          <p:cNvPr id="14" name="CaixaDeTexto 13"/>
          <p:cNvSpPr txBox="1"/>
          <p:nvPr/>
        </p:nvSpPr>
        <p:spPr>
          <a:xfrm>
            <a:off x="259837" y="5573168"/>
            <a:ext cx="15154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000" b="0" i="0" u="none" strike="noStrike" kern="1200" cap="none" spc="0" normalizeH="0" baseline="0" noProof="0" dirty="0" err="1">
                <a:ln>
                  <a:noFill/>
                </a:ln>
                <a:solidFill>
                  <a:prstClr val="black"/>
                </a:solidFill>
                <a:effectLst/>
                <a:uLnTx/>
                <a:uFillTx/>
                <a:latin typeface="Calibri"/>
                <a:ea typeface="+mn-ea"/>
                <a:cs typeface="+mn-cs"/>
              </a:rPr>
              <a:t>Programme</a:t>
            </a:r>
            <a:r>
              <a:rPr kumimoji="0" lang="pt-PT" sz="1000" b="0" i="0" u="none" strike="noStrike" kern="1200" cap="none" spc="0" normalizeH="0" baseline="0" noProof="0" dirty="0">
                <a:ln>
                  <a:noFill/>
                </a:ln>
                <a:solidFill>
                  <a:prstClr val="black"/>
                </a:solidFill>
                <a:effectLst/>
                <a:uLnTx/>
                <a:uFillTx/>
                <a:latin typeface="Calibri"/>
                <a:ea typeface="+mn-ea"/>
                <a:cs typeface="+mn-cs"/>
              </a:rPr>
              <a:t> </a:t>
            </a:r>
            <a:r>
              <a:rPr kumimoji="0" lang="pt-PT" sz="1000" b="0" i="0" u="none" strike="noStrike" kern="1200" cap="none" spc="0" normalizeH="0" baseline="0" noProof="0" dirty="0" err="1">
                <a:ln>
                  <a:noFill/>
                </a:ln>
                <a:solidFill>
                  <a:prstClr val="black"/>
                </a:solidFill>
                <a:effectLst/>
                <a:uLnTx/>
                <a:uFillTx/>
                <a:latin typeface="Calibri"/>
                <a:ea typeface="+mn-ea"/>
                <a:cs typeface="+mn-cs"/>
              </a:rPr>
              <a:t>Operator</a:t>
            </a:r>
            <a:r>
              <a:rPr kumimoji="0" lang="pt-PT" sz="1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9" name="Imagem 28" descr="EEA_grant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11082" y="122754"/>
            <a:ext cx="1085850" cy="762000"/>
          </a:xfrm>
          <a:prstGeom prst="rect">
            <a:avLst/>
          </a:prstGeom>
          <a:noFill/>
          <a:ln>
            <a:noFill/>
          </a:ln>
        </p:spPr>
      </p:pic>
    </p:spTree>
    <p:extLst>
      <p:ext uri="{BB962C8B-B14F-4D97-AF65-F5344CB8AC3E}">
        <p14:creationId xmlns:p14="http://schemas.microsoft.com/office/powerpoint/2010/main" val="1110928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C5491-D4C7-48A0-932E-55C974B6FC98}"/>
              </a:ext>
            </a:extLst>
          </p:cNvPr>
          <p:cNvSpPr>
            <a:spLocks noGrp="1"/>
          </p:cNvSpPr>
          <p:nvPr>
            <p:ph type="title"/>
          </p:nvPr>
        </p:nvSpPr>
        <p:spPr>
          <a:xfrm>
            <a:off x="386924" y="1416830"/>
            <a:ext cx="9174588" cy="4586456"/>
          </a:xfrm>
        </p:spPr>
        <p:txBody>
          <a:bodyPr>
            <a:normAutofit fontScale="90000"/>
          </a:bodyPr>
          <a:lstStyle/>
          <a:p>
            <a:pPr marL="1236663" lvl="2" indent="-612775">
              <a:lnSpc>
                <a:spcPct val="115000"/>
              </a:lnSpc>
              <a:spcAft>
                <a:spcPts val="1300"/>
              </a:spcAft>
            </a:pPr>
            <a:br>
              <a:rPr lang="pt-PT" sz="1192" u="sng" dirty="0">
                <a:latin typeface="Calibri" panose="020F0502020204030204" pitchFamily="34" charset="0"/>
                <a:ea typeface="Calibri" panose="020F0502020204030204" pitchFamily="34" charset="0"/>
                <a:cs typeface="Times New Roman" panose="02020603050405020304" pitchFamily="18" charset="0"/>
              </a:rPr>
            </a:br>
            <a:r>
              <a:rPr lang="en-US" sz="27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Specific contents of the “Management Systems Standards”</a:t>
            </a:r>
            <a:br>
              <a:rPr lang="pt-PT" sz="2700" b="1" dirty="0">
                <a:latin typeface="Calibri" panose="020F0502020204030204" pitchFamily="34" charset="0"/>
                <a:ea typeface="Calibri" panose="020F0502020204030204" pitchFamily="34" charset="0"/>
                <a:cs typeface="Times New Roman" panose="02020603050405020304" pitchFamily="18" charset="0"/>
              </a:rPr>
            </a:br>
            <a:br>
              <a:rPr lang="pt-PT" sz="2700" dirty="0">
                <a:solidFill>
                  <a:srgbClr val="66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1. Scope</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2. Normative references</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3. Terms and definitions</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4. Context of the organization</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5. Leadership</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6. Planning</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7. Support</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8. </a:t>
            </a:r>
            <a:r>
              <a:rPr lang="en-US" sz="2383">
                <a:solidFill>
                  <a:srgbClr val="0066FF"/>
                </a:solidFill>
                <a:latin typeface="Calibri" panose="020F0502020204030204" pitchFamily="34" charset="0"/>
                <a:ea typeface="Calibri" panose="020F0502020204030204" pitchFamily="34" charset="0"/>
                <a:cs typeface="Times New Roman" panose="02020603050405020304" pitchFamily="18" charset="0"/>
              </a:rPr>
              <a:t>Operation</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9. Performance evaluation</a:t>
            </a:r>
            <a:b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br>
            <a:r>
              <a:rPr lang="en-US" sz="2383" dirty="0">
                <a:solidFill>
                  <a:srgbClr val="0066FF"/>
                </a:solidFill>
                <a:latin typeface="Calibri" panose="020F0502020204030204" pitchFamily="34" charset="0"/>
                <a:ea typeface="Calibri" panose="020F0502020204030204" pitchFamily="34" charset="0"/>
                <a:cs typeface="Times New Roman" panose="02020603050405020304" pitchFamily="18" charset="0"/>
              </a:rPr>
              <a:t>10. Improvement</a:t>
            </a:r>
            <a:br>
              <a:rPr lang="pt-PT" sz="1192"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endParaRPr lang="pt-PT" dirty="0">
              <a:solidFill>
                <a:srgbClr val="7030A0"/>
              </a:solidFill>
            </a:endParaRPr>
          </a:p>
        </p:txBody>
      </p:sp>
      <p:sp>
        <p:nvSpPr>
          <p:cNvPr id="4" name="Marcador de Posição do Número do Diapositivo 3">
            <a:extLst>
              <a:ext uri="{FF2B5EF4-FFF2-40B4-BE49-F238E27FC236}">
                <a16:creationId xmlns:a16="http://schemas.microsoft.com/office/drawing/2014/main" id="{EA0E8258-BDBC-4111-9CEA-9443518176E5}"/>
              </a:ext>
            </a:extLst>
          </p:cNvPr>
          <p:cNvSpPr>
            <a:spLocks noGrp="1"/>
          </p:cNvSpPr>
          <p:nvPr>
            <p:ph type="sldNum" sz="quarter" idx="12"/>
          </p:nvPr>
        </p:nvSpPr>
        <p:spPr/>
        <p:txBody>
          <a:bodyPr/>
          <a:lstStyle/>
          <a:p>
            <a:fld id="{3965C07C-10C6-463B-951F-84156EB3A7E5}" type="slidenum">
              <a:rPr lang="pt-PT" smtClean="0"/>
              <a:pPr/>
              <a:t>10</a:t>
            </a:fld>
            <a:endParaRPr lang="pt-PT"/>
          </a:p>
        </p:txBody>
      </p:sp>
      <p:sp>
        <p:nvSpPr>
          <p:cNvPr id="5" name="Marcador de Posição de Conteúdo 2">
            <a:extLst>
              <a:ext uri="{FF2B5EF4-FFF2-40B4-BE49-F238E27FC236}">
                <a16:creationId xmlns:a16="http://schemas.microsoft.com/office/drawing/2014/main" id="{F354966E-281C-483A-9416-272C5827F709}"/>
              </a:ext>
            </a:extLst>
          </p:cNvPr>
          <p:cNvSpPr txBox="1">
            <a:spLocks/>
          </p:cNvSpPr>
          <p:nvPr/>
        </p:nvSpPr>
        <p:spPr>
          <a:xfrm>
            <a:off x="403962" y="236004"/>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a:pP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605843C8-3709-4499-8F6E-140C65445730}"/>
              </a:ext>
            </a:extLst>
          </p:cNvPr>
          <p:cNvPicPr>
            <a:picLocks noChangeAspect="1"/>
          </p:cNvPicPr>
          <p:nvPr/>
        </p:nvPicPr>
        <p:blipFill>
          <a:blip r:embed="rId2"/>
          <a:stretch>
            <a:fillRect/>
          </a:stretch>
        </p:blipFill>
        <p:spPr>
          <a:xfrm>
            <a:off x="5737225" y="3573016"/>
            <a:ext cx="3590925" cy="1496219"/>
          </a:xfrm>
          <a:prstGeom prst="rect">
            <a:avLst/>
          </a:prstGeom>
        </p:spPr>
      </p:pic>
    </p:spTree>
    <p:extLst>
      <p:ext uri="{BB962C8B-B14F-4D97-AF65-F5344CB8AC3E}">
        <p14:creationId xmlns:p14="http://schemas.microsoft.com/office/powerpoint/2010/main" val="402683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43F7-1706-43F7-AC6A-50225EF34CD5}"/>
              </a:ext>
            </a:extLst>
          </p:cNvPr>
          <p:cNvSpPr>
            <a:spLocks noGrp="1"/>
          </p:cNvSpPr>
          <p:nvPr>
            <p:ph type="title"/>
          </p:nvPr>
        </p:nvSpPr>
        <p:spPr>
          <a:xfrm>
            <a:off x="386921" y="1416830"/>
            <a:ext cx="9519079" cy="5210526"/>
          </a:xfrm>
        </p:spPr>
        <p:txBody>
          <a:bodyPr>
            <a:normAutofit fontScale="90000"/>
          </a:bodyPr>
          <a:lstStyle/>
          <a:p>
            <a:pPr algn="l">
              <a:spcAft>
                <a:spcPts val="650"/>
              </a:spcAft>
            </a:pPr>
            <a:r>
              <a:rPr lang="pt-PT" sz="3358" b="1" dirty="0">
                <a:solidFill>
                  <a:schemeClr val="tx1">
                    <a:lumMod val="50000"/>
                    <a:lumOff val="50000"/>
                  </a:schemeClr>
                </a:solidFill>
                <a:ea typeface="Times New Roman" panose="02020603050405020304" pitchFamily="18" charset="0"/>
                <a:cs typeface="Cambria" panose="02040503050406030204" pitchFamily="18" charset="0"/>
              </a:rPr>
              <a:t>                                             </a:t>
            </a:r>
            <a:r>
              <a:rPr lang="pt-PT" sz="3358" b="1" dirty="0" err="1">
                <a:solidFill>
                  <a:schemeClr val="tx1">
                    <a:lumMod val="50000"/>
                    <a:lumOff val="50000"/>
                  </a:schemeClr>
                </a:solidFill>
                <a:ea typeface="Times New Roman" panose="02020603050405020304" pitchFamily="18" charset="0"/>
                <a:cs typeface="Cambria" panose="02040503050406030204" pitchFamily="18" charset="0"/>
              </a:rPr>
              <a:t>ANNEXES</a:t>
            </a:r>
            <a:br>
              <a:rPr lang="pt-PT" sz="1842" dirty="0">
                <a:solidFill>
                  <a:srgbClr val="0070C0"/>
                </a:solidFill>
                <a:latin typeface="Cambria" panose="02040503050406030204" pitchFamily="18" charset="0"/>
                <a:ea typeface="Times New Roman" panose="02020603050405020304" pitchFamily="18" charset="0"/>
                <a:cs typeface="Cambria" panose="02040503050406030204" pitchFamily="18" charset="0"/>
              </a:rPr>
            </a:br>
            <a:br>
              <a:rPr lang="pt-PT" sz="1842" dirty="0">
                <a:solidFill>
                  <a:srgbClr val="0070C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Anexo A -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Applicable</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law</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informative</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r>
            <a:b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Anexo B -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Studies</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and</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Reports</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informative</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Anexo C -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Good</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Practice</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informative</a:t>
            </a:r>
            <a:r>
              <a:rPr lang="pt-PT"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Anexo D - </a:t>
            </a:r>
            <a:r>
              <a:rPr lang="en-US"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Checklist of procedures for the application of the Job Evaluation Methodology free from Gender Bias - Analytical Points Method (informative)</a:t>
            </a: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Anexo E - </a:t>
            </a:r>
            <a:r>
              <a:rPr lang="en-US" sz="2383" dirty="0">
                <a:solidFill>
                  <a:srgbClr val="C00000"/>
                </a:solidFill>
                <a:latin typeface="Calibri" panose="020F0502020204030204" pitchFamily="34" charset="0"/>
                <a:ea typeface="Times New Roman" panose="02020603050405020304" pitchFamily="18" charset="0"/>
                <a:cs typeface="Calibri" panose="020F0502020204030204" pitchFamily="34" charset="0"/>
              </a:rPr>
              <a:t>Practical example of the Job Evaluation Methodology free from Gender Bias - Analytical Points Method (informative)</a:t>
            </a: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br>
              <a:rPr lang="pt-PT" sz="2383" b="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pt-PT" sz="2383"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Anexo F -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Judgements</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and</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Opinions</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pt-PT" sz="2383"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informative</a:t>
            </a:r>
            <a:r>
              <a:rPr lang="pt-PT" sz="2383"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br>
              <a:rPr lang="pt-PT" sz="4767" b="1" dirty="0">
                <a:solidFill>
                  <a:srgbClr val="0070C0"/>
                </a:solidFill>
                <a:latin typeface="Calibri" panose="020F0502020204030204" pitchFamily="34" charset="0"/>
                <a:ea typeface="Times New Roman" panose="02020603050405020304" pitchFamily="18" charset="0"/>
                <a:cs typeface="Calibri" panose="020F0502020204030204" pitchFamily="34" charset="0"/>
              </a:rPr>
            </a:br>
            <a:endParaRPr lang="pt-PT" b="1" dirty="0">
              <a:solidFill>
                <a:srgbClr val="0070C0"/>
              </a:solidFill>
              <a:latin typeface="Calibri" panose="020F0502020204030204" pitchFamily="34" charset="0"/>
              <a:cs typeface="Calibri" panose="020F0502020204030204" pitchFamily="34" charset="0"/>
            </a:endParaRPr>
          </a:p>
        </p:txBody>
      </p:sp>
      <p:sp>
        <p:nvSpPr>
          <p:cNvPr id="4" name="Marcador de Posição do Número do Diapositivo 3">
            <a:extLst>
              <a:ext uri="{FF2B5EF4-FFF2-40B4-BE49-F238E27FC236}">
                <a16:creationId xmlns:a16="http://schemas.microsoft.com/office/drawing/2014/main" id="{7417C328-5A01-4000-8841-32C5DB251F99}"/>
              </a:ext>
            </a:extLst>
          </p:cNvPr>
          <p:cNvSpPr>
            <a:spLocks noGrp="1"/>
          </p:cNvSpPr>
          <p:nvPr>
            <p:ph type="sldNum" sz="quarter" idx="12"/>
          </p:nvPr>
        </p:nvSpPr>
        <p:spPr/>
        <p:txBody>
          <a:bodyPr/>
          <a:lstStyle/>
          <a:p>
            <a:fld id="{3965C07C-10C6-463B-951F-84156EB3A7E5}" type="slidenum">
              <a:rPr lang="pt-PT" smtClean="0"/>
              <a:pPr/>
              <a:t>11</a:t>
            </a:fld>
            <a:endParaRPr lang="pt-PT"/>
          </a:p>
        </p:txBody>
      </p:sp>
      <p:sp>
        <p:nvSpPr>
          <p:cNvPr id="5" name="Marcador de Posição de Conteúdo 2">
            <a:extLst>
              <a:ext uri="{FF2B5EF4-FFF2-40B4-BE49-F238E27FC236}">
                <a16:creationId xmlns:a16="http://schemas.microsoft.com/office/drawing/2014/main" id="{A3A848A8-DE98-4A4E-8EDD-C8A4654CA387}"/>
              </a:ext>
            </a:extLst>
          </p:cNvPr>
          <p:cNvSpPr txBox="1">
            <a:spLocks/>
          </p:cNvSpPr>
          <p:nvPr/>
        </p:nvSpPr>
        <p:spPr>
          <a:xfrm>
            <a:off x="402268" y="230644"/>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47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1AFDB-0391-4FCD-A285-66C8E1E39186}"/>
              </a:ext>
            </a:extLst>
          </p:cNvPr>
          <p:cNvSpPr>
            <a:spLocks noGrp="1"/>
          </p:cNvSpPr>
          <p:nvPr>
            <p:ph type="title"/>
          </p:nvPr>
        </p:nvSpPr>
        <p:spPr>
          <a:xfrm>
            <a:off x="2554234" y="1108090"/>
            <a:ext cx="4797533" cy="644669"/>
          </a:xfrm>
        </p:spPr>
        <p:txBody>
          <a:bodyPr>
            <a:normAutofit/>
          </a:bodyPr>
          <a:lstStyle/>
          <a:p>
            <a:r>
              <a:rPr lang="pt-PT" sz="2925" b="1" dirty="0">
                <a:solidFill>
                  <a:srgbClr val="CC0000"/>
                </a:solidFill>
                <a:latin typeface="Calibri"/>
                <a:ea typeface="+mn-ea"/>
                <a:cs typeface="Times New Roman"/>
              </a:rPr>
              <a:t>General</a:t>
            </a:r>
            <a:r>
              <a:rPr lang="pt-PT" sz="3250" dirty="0">
                <a:solidFill>
                  <a:srgbClr val="CC0000"/>
                </a:solidFill>
              </a:rPr>
              <a:t> </a:t>
            </a:r>
            <a:r>
              <a:rPr lang="pt-PT" sz="2925" b="1" dirty="0" err="1">
                <a:solidFill>
                  <a:srgbClr val="CC0000"/>
                </a:solidFill>
                <a:latin typeface="Calibri"/>
                <a:ea typeface="+mn-ea"/>
                <a:cs typeface="Times New Roman"/>
              </a:rPr>
              <a:t>considerations</a:t>
            </a:r>
            <a:endParaRPr lang="pt-PT" sz="2925" b="1" dirty="0">
              <a:solidFill>
                <a:srgbClr val="CC0000"/>
              </a:solidFill>
              <a:latin typeface="Calibri"/>
              <a:ea typeface="+mn-ea"/>
              <a:cs typeface="Times New Roman"/>
            </a:endParaRPr>
          </a:p>
        </p:txBody>
      </p:sp>
      <p:sp>
        <p:nvSpPr>
          <p:cNvPr id="3" name="Marcador de Posição de Conteúdo 2">
            <a:extLst>
              <a:ext uri="{FF2B5EF4-FFF2-40B4-BE49-F238E27FC236}">
                <a16:creationId xmlns:a16="http://schemas.microsoft.com/office/drawing/2014/main" id="{51F8E07A-F825-4095-8862-191F39C038D6}"/>
              </a:ext>
            </a:extLst>
          </p:cNvPr>
          <p:cNvSpPr>
            <a:spLocks noGrp="1"/>
          </p:cNvSpPr>
          <p:nvPr>
            <p:ph idx="1"/>
          </p:nvPr>
        </p:nvSpPr>
        <p:spPr>
          <a:xfrm>
            <a:off x="350489" y="1966843"/>
            <a:ext cx="8994999" cy="3860922"/>
          </a:xfrm>
        </p:spPr>
        <p:txBody>
          <a:bodyPr>
            <a:normAutofit/>
          </a:bodyPr>
          <a:lstStyle/>
          <a:p>
            <a:pPr algn="just">
              <a:buFont typeface="Wingdings" panose="05000000000000000000" pitchFamily="2" charset="2"/>
              <a:buChar char="q"/>
            </a:pPr>
            <a:r>
              <a:rPr lang="en-US" sz="1600" b="1" dirty="0">
                <a:solidFill>
                  <a:srgbClr val="0070C0"/>
                </a:solidFill>
              </a:rPr>
              <a:t>Basic legal documentation: </a:t>
            </a:r>
            <a:r>
              <a:rPr lang="en-US" sz="1600" dirty="0">
                <a:solidFill>
                  <a:srgbClr val="0070C0"/>
                </a:solidFill>
              </a:rPr>
              <a:t>Constitution of the Portuguese Republic + </a:t>
            </a:r>
            <a:r>
              <a:rPr lang="en-US" sz="1600" dirty="0" err="1">
                <a:solidFill>
                  <a:srgbClr val="0070C0"/>
                </a:solidFill>
              </a:rPr>
              <a:t>Labour</a:t>
            </a:r>
            <a:r>
              <a:rPr lang="en-US" sz="1600" dirty="0">
                <a:solidFill>
                  <a:srgbClr val="0070C0"/>
                </a:solidFill>
              </a:rPr>
              <a:t> Code + Law n.º 60/2018, of 21 August -</a:t>
            </a:r>
            <a:r>
              <a:rPr lang="en-US" sz="1500" dirty="0">
                <a:solidFill>
                  <a:srgbClr val="0070C0"/>
                </a:solidFill>
              </a:rPr>
              <a:t> Measures to promote equal pay for women and men for equal work or work of equal value </a:t>
            </a:r>
          </a:p>
          <a:p>
            <a:pPr algn="just">
              <a:buFont typeface="Wingdings" panose="05000000000000000000" pitchFamily="2" charset="2"/>
              <a:buChar char="q"/>
            </a:pPr>
            <a:endParaRPr lang="en-US" sz="1600" dirty="0">
              <a:solidFill>
                <a:srgbClr val="0070C0"/>
              </a:solidFill>
            </a:endParaRPr>
          </a:p>
          <a:p>
            <a:pPr algn="just">
              <a:buFont typeface="Wingdings" panose="05000000000000000000" pitchFamily="2" charset="2"/>
              <a:buChar char="q"/>
            </a:pPr>
            <a:r>
              <a:rPr lang="en-US" sz="1600" b="1" dirty="0">
                <a:solidFill>
                  <a:srgbClr val="0070C0"/>
                </a:solidFill>
              </a:rPr>
              <a:t>Implementation the new edition of Annex SL </a:t>
            </a:r>
            <a:r>
              <a:rPr lang="en-US" sz="1600" dirty="0">
                <a:solidFill>
                  <a:srgbClr val="0070C0"/>
                </a:solidFill>
              </a:rPr>
              <a:t>- "Harmonized approach for management system standards", published on April 30</a:t>
            </a:r>
            <a:r>
              <a:rPr lang="en-US" sz="1600" baseline="30000" dirty="0">
                <a:solidFill>
                  <a:srgbClr val="0070C0"/>
                </a:solidFill>
              </a:rPr>
              <a:t>th</a:t>
            </a:r>
          </a:p>
          <a:p>
            <a:pPr marL="0" indent="0" algn="just">
              <a:buNone/>
            </a:pPr>
            <a:endParaRPr lang="en-US" sz="1600" dirty="0">
              <a:solidFill>
                <a:srgbClr val="0070C0"/>
              </a:solidFill>
            </a:endParaRPr>
          </a:p>
          <a:p>
            <a:pPr algn="just">
              <a:buFont typeface="Wingdings" panose="05000000000000000000" pitchFamily="2" charset="2"/>
              <a:buChar char="q"/>
            </a:pPr>
            <a:r>
              <a:rPr lang="en-US" sz="1600" dirty="0">
                <a:solidFill>
                  <a:srgbClr val="0070C0"/>
                </a:solidFill>
              </a:rPr>
              <a:t>Other Portuguese and international standards were also consulted to have a global alignment</a:t>
            </a:r>
          </a:p>
          <a:p>
            <a:pPr algn="just">
              <a:buFont typeface="Wingdings" panose="05000000000000000000" pitchFamily="2" charset="2"/>
              <a:buChar char="q"/>
            </a:pPr>
            <a:endParaRPr lang="en-US" sz="1600" dirty="0">
              <a:solidFill>
                <a:srgbClr val="0070C0"/>
              </a:solidFill>
            </a:endParaRPr>
          </a:p>
          <a:p>
            <a:pPr algn="just">
              <a:buFont typeface="Wingdings" panose="05000000000000000000" pitchFamily="2" charset="2"/>
              <a:buChar char="q"/>
            </a:pPr>
            <a:r>
              <a:rPr lang="en-US" sz="1600" dirty="0">
                <a:solidFill>
                  <a:srgbClr val="0070C0"/>
                </a:solidFill>
              </a:rPr>
              <a:t>The requirements of Portuguese Standard are </a:t>
            </a:r>
            <a:r>
              <a:rPr lang="en-US" sz="1600" b="1" dirty="0">
                <a:solidFill>
                  <a:srgbClr val="0070C0"/>
                </a:solidFill>
              </a:rPr>
              <a:t>applicable to any organization</a:t>
            </a:r>
            <a:r>
              <a:rPr lang="en-US" sz="1600" dirty="0">
                <a:solidFill>
                  <a:srgbClr val="0070C0"/>
                </a:solidFill>
              </a:rPr>
              <a:t>, public or private, </a:t>
            </a:r>
            <a:r>
              <a:rPr lang="en-US" sz="1600" u="sng" dirty="0">
                <a:solidFill>
                  <a:srgbClr val="0070C0"/>
                </a:solidFill>
              </a:rPr>
              <a:t>regardless</a:t>
            </a:r>
            <a:r>
              <a:rPr lang="en-US" sz="1600" dirty="0">
                <a:solidFill>
                  <a:srgbClr val="0070C0"/>
                </a:solidFill>
              </a:rPr>
              <a:t> of its type, size, complexity, nature or legal personality, how and where the work is provided (e.g. teleworking regime, or remote working,....). It is applicable to all organizations, and must be complied with by the </a:t>
            </a:r>
            <a:r>
              <a:rPr lang="en-US" sz="1600" u="sng" dirty="0">
                <a:solidFill>
                  <a:srgbClr val="0070C0"/>
                </a:solidFill>
              </a:rPr>
              <a:t>whole organization.</a:t>
            </a:r>
          </a:p>
        </p:txBody>
      </p:sp>
      <p:sp>
        <p:nvSpPr>
          <p:cNvPr id="4" name="Marcador de Posição do Número do Diapositivo 3">
            <a:extLst>
              <a:ext uri="{FF2B5EF4-FFF2-40B4-BE49-F238E27FC236}">
                <a16:creationId xmlns:a16="http://schemas.microsoft.com/office/drawing/2014/main" id="{EB3101C9-0ADD-4BFB-B8FD-D4001A69B5DA}"/>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12</a:t>
            </a:fld>
            <a:endParaRPr lang="pt-PT">
              <a:solidFill>
                <a:prstClr val="white"/>
              </a:solidFill>
              <a:latin typeface="Calibri"/>
            </a:endParaRPr>
          </a:p>
        </p:txBody>
      </p:sp>
      <p:pic>
        <p:nvPicPr>
          <p:cNvPr id="6" name="Imagem 5">
            <a:extLst>
              <a:ext uri="{FF2B5EF4-FFF2-40B4-BE49-F238E27FC236}">
                <a16:creationId xmlns:a16="http://schemas.microsoft.com/office/drawing/2014/main" id="{5307707A-3A02-481D-8AD9-C5151D436076}"/>
              </a:ext>
            </a:extLst>
          </p:cNvPr>
          <p:cNvPicPr>
            <a:picLocks noChangeAspect="1"/>
          </p:cNvPicPr>
          <p:nvPr/>
        </p:nvPicPr>
        <p:blipFill>
          <a:blip r:embed="rId2"/>
          <a:stretch>
            <a:fillRect/>
          </a:stretch>
        </p:blipFill>
        <p:spPr>
          <a:xfrm>
            <a:off x="6290250" y="5408654"/>
            <a:ext cx="2123033" cy="1330434"/>
          </a:xfrm>
          <a:prstGeom prst="rect">
            <a:avLst/>
          </a:prstGeom>
        </p:spPr>
      </p:pic>
      <p:sp>
        <p:nvSpPr>
          <p:cNvPr id="7" name="Marcador de Posição de Conteúdo 2">
            <a:extLst>
              <a:ext uri="{FF2B5EF4-FFF2-40B4-BE49-F238E27FC236}">
                <a16:creationId xmlns:a16="http://schemas.microsoft.com/office/drawing/2014/main" id="{2AB93D11-0B31-4D09-9166-676800A28B19}"/>
              </a:ext>
            </a:extLst>
          </p:cNvPr>
          <p:cNvSpPr txBox="1">
            <a:spLocks/>
          </p:cNvSpPr>
          <p:nvPr/>
        </p:nvSpPr>
        <p:spPr>
          <a:xfrm>
            <a:off x="378345" y="205738"/>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a:pP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06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1AFDB-0391-4FCD-A285-66C8E1E39186}"/>
              </a:ext>
            </a:extLst>
          </p:cNvPr>
          <p:cNvSpPr>
            <a:spLocks noGrp="1"/>
          </p:cNvSpPr>
          <p:nvPr>
            <p:ph type="title"/>
          </p:nvPr>
        </p:nvSpPr>
        <p:spPr>
          <a:xfrm>
            <a:off x="2554234" y="1108090"/>
            <a:ext cx="4797533" cy="644669"/>
          </a:xfrm>
        </p:spPr>
        <p:txBody>
          <a:bodyPr>
            <a:normAutofit/>
          </a:bodyPr>
          <a:lstStyle/>
          <a:p>
            <a:r>
              <a:rPr lang="pt-PT" sz="2925" b="1" dirty="0">
                <a:solidFill>
                  <a:srgbClr val="CC0000"/>
                </a:solidFill>
                <a:latin typeface="Calibri"/>
                <a:ea typeface="+mn-ea"/>
                <a:cs typeface="Times New Roman"/>
              </a:rPr>
              <a:t>General</a:t>
            </a:r>
            <a:r>
              <a:rPr lang="pt-PT" sz="3250" dirty="0">
                <a:solidFill>
                  <a:srgbClr val="CC0000"/>
                </a:solidFill>
              </a:rPr>
              <a:t> </a:t>
            </a:r>
            <a:r>
              <a:rPr lang="pt-PT" sz="2925" b="1" dirty="0" err="1">
                <a:solidFill>
                  <a:srgbClr val="CC0000"/>
                </a:solidFill>
                <a:latin typeface="Calibri"/>
                <a:ea typeface="+mn-ea"/>
                <a:cs typeface="Times New Roman"/>
              </a:rPr>
              <a:t>considerations</a:t>
            </a:r>
            <a:endParaRPr lang="pt-PT" sz="2925" b="1" dirty="0">
              <a:solidFill>
                <a:srgbClr val="CC0000"/>
              </a:solidFill>
              <a:latin typeface="Calibri"/>
              <a:ea typeface="+mn-ea"/>
              <a:cs typeface="Times New Roman"/>
            </a:endParaRPr>
          </a:p>
        </p:txBody>
      </p:sp>
      <p:sp>
        <p:nvSpPr>
          <p:cNvPr id="3" name="Marcador de Posição de Conteúdo 2">
            <a:extLst>
              <a:ext uri="{FF2B5EF4-FFF2-40B4-BE49-F238E27FC236}">
                <a16:creationId xmlns:a16="http://schemas.microsoft.com/office/drawing/2014/main" id="{51F8E07A-F825-4095-8862-191F39C038D6}"/>
              </a:ext>
            </a:extLst>
          </p:cNvPr>
          <p:cNvSpPr>
            <a:spLocks noGrp="1"/>
          </p:cNvSpPr>
          <p:nvPr>
            <p:ph idx="1"/>
          </p:nvPr>
        </p:nvSpPr>
        <p:spPr>
          <a:xfrm>
            <a:off x="350489" y="1966843"/>
            <a:ext cx="9067007" cy="3860922"/>
          </a:xfrm>
        </p:spPr>
        <p:txBody>
          <a:bodyPr>
            <a:normAutofit lnSpcReduction="10000"/>
          </a:bodyPr>
          <a:lstStyle/>
          <a:p>
            <a:pPr marL="0" indent="0" algn="just">
              <a:buNone/>
            </a:pPr>
            <a:endParaRPr lang="en-US" sz="1200" dirty="0">
              <a:solidFill>
                <a:srgbClr val="0070C0"/>
              </a:solidFill>
            </a:endParaRPr>
          </a:p>
          <a:p>
            <a:pPr algn="just">
              <a:buFont typeface="Wingdings" panose="05000000000000000000" pitchFamily="2" charset="2"/>
              <a:buChar char="q"/>
            </a:pPr>
            <a:r>
              <a:rPr lang="en-US" sz="1600" dirty="0">
                <a:solidFill>
                  <a:srgbClr val="0070C0"/>
                </a:solidFill>
              </a:rPr>
              <a:t>The MS implements a </a:t>
            </a:r>
            <a:r>
              <a:rPr lang="en-US" sz="1600" b="1" dirty="0">
                <a:solidFill>
                  <a:srgbClr val="0070C0"/>
                </a:solidFill>
              </a:rPr>
              <a:t>Methodology for job evaluation free from gender bias </a:t>
            </a:r>
            <a:r>
              <a:rPr lang="en-US" sz="1600" dirty="0">
                <a:solidFill>
                  <a:srgbClr val="0070C0"/>
                </a:solidFill>
              </a:rPr>
              <a:t>- </a:t>
            </a:r>
            <a:r>
              <a:rPr lang="en-US" sz="1600" b="1" dirty="0">
                <a:solidFill>
                  <a:srgbClr val="0070C0"/>
                </a:solidFill>
              </a:rPr>
              <a:t>Analytical Method by points</a:t>
            </a:r>
            <a:r>
              <a:rPr lang="en-US" sz="1600" dirty="0">
                <a:solidFill>
                  <a:srgbClr val="0070C0"/>
                </a:solidFill>
              </a:rPr>
              <a:t>, to promote the continuous improvement of the policy for equal pay for women and men. Was added, also, a checklist of compliance with Methodology/Method. MS leads to us an organizational efficiency!</a:t>
            </a:r>
          </a:p>
          <a:p>
            <a:pPr algn="just">
              <a:buFont typeface="Wingdings" panose="05000000000000000000" pitchFamily="2" charset="2"/>
              <a:buChar char="q"/>
            </a:pPr>
            <a:endParaRPr lang="en-US" sz="1600" dirty="0">
              <a:solidFill>
                <a:srgbClr val="0070C0"/>
              </a:solidFill>
            </a:endParaRPr>
          </a:p>
          <a:p>
            <a:pPr algn="just">
              <a:buFont typeface="Wingdings" panose="05000000000000000000" pitchFamily="2" charset="2"/>
              <a:buChar char="q"/>
            </a:pPr>
            <a:r>
              <a:rPr lang="en-US" sz="1600" dirty="0">
                <a:solidFill>
                  <a:srgbClr val="0070C0"/>
                </a:solidFill>
              </a:rPr>
              <a:t>In the annexes we have included, among others, one related to </a:t>
            </a:r>
            <a:r>
              <a:rPr lang="en-US" sz="1600" b="1" dirty="0">
                <a:solidFill>
                  <a:srgbClr val="0070C0"/>
                </a:solidFill>
              </a:rPr>
              <a:t>good practices </a:t>
            </a:r>
            <a:r>
              <a:rPr lang="en-US" sz="1600" dirty="0">
                <a:solidFill>
                  <a:srgbClr val="0070C0"/>
                </a:solidFill>
              </a:rPr>
              <a:t>and another with a concrete </a:t>
            </a:r>
            <a:r>
              <a:rPr lang="en-US" sz="1600" b="1" dirty="0">
                <a:solidFill>
                  <a:srgbClr val="0070C0"/>
                </a:solidFill>
              </a:rPr>
              <a:t>example to facilitate the use of the Methodology/Method </a:t>
            </a:r>
            <a:r>
              <a:rPr lang="en-US" sz="1600" dirty="0">
                <a:solidFill>
                  <a:srgbClr val="0070C0"/>
                </a:solidFill>
              </a:rPr>
              <a:t>referred above. And an alphabetical index of terms at the end.</a:t>
            </a:r>
          </a:p>
          <a:p>
            <a:pPr marL="0" indent="0" algn="just">
              <a:buNone/>
            </a:pPr>
            <a:endParaRPr lang="en-US" sz="1600" dirty="0">
              <a:solidFill>
                <a:srgbClr val="0070C0"/>
              </a:solidFill>
            </a:endParaRPr>
          </a:p>
          <a:p>
            <a:pPr algn="just">
              <a:buFont typeface="Wingdings" panose="05000000000000000000" pitchFamily="2" charset="2"/>
              <a:buChar char="q"/>
            </a:pPr>
            <a:r>
              <a:rPr lang="en-US" sz="1600" dirty="0">
                <a:solidFill>
                  <a:srgbClr val="0070C0"/>
                </a:solidFill>
              </a:rPr>
              <a:t>The requirements set out for this Standard are applicable </a:t>
            </a:r>
            <a:r>
              <a:rPr lang="en-US" sz="1600" b="1" dirty="0">
                <a:solidFill>
                  <a:srgbClr val="0070C0"/>
                </a:solidFill>
              </a:rPr>
              <a:t>to any organization </a:t>
            </a:r>
            <a:r>
              <a:rPr lang="en-US" sz="1600" dirty="0">
                <a:solidFill>
                  <a:srgbClr val="0070C0"/>
                </a:solidFill>
              </a:rPr>
              <a:t>and must be complied for all the organization - all its functional units</a:t>
            </a:r>
          </a:p>
          <a:p>
            <a:pPr algn="just">
              <a:buFont typeface="Wingdings" panose="05000000000000000000" pitchFamily="2" charset="2"/>
              <a:buChar char="q"/>
            </a:pPr>
            <a:endParaRPr lang="en-US" sz="1600" dirty="0">
              <a:solidFill>
                <a:srgbClr val="0070C0"/>
              </a:solidFill>
            </a:endParaRPr>
          </a:p>
          <a:p>
            <a:pPr algn="just">
              <a:buFont typeface="Wingdings" panose="05000000000000000000" pitchFamily="2" charset="2"/>
              <a:buChar char="q"/>
            </a:pPr>
            <a:r>
              <a:rPr lang="en-US" sz="1600" dirty="0">
                <a:solidFill>
                  <a:srgbClr val="0070C0"/>
                </a:solidFill>
              </a:rPr>
              <a:t>Our main concern is that the </a:t>
            </a:r>
            <a:r>
              <a:rPr lang="en-US" sz="1600" b="1" dirty="0">
                <a:solidFill>
                  <a:srgbClr val="0070C0"/>
                </a:solidFill>
              </a:rPr>
              <a:t>requirements</a:t>
            </a:r>
            <a:r>
              <a:rPr lang="en-US" sz="1600" dirty="0">
                <a:solidFill>
                  <a:srgbClr val="0070C0"/>
                </a:solidFill>
              </a:rPr>
              <a:t> of the standard are </a:t>
            </a:r>
            <a:r>
              <a:rPr lang="en-US" sz="1600" b="1" dirty="0">
                <a:solidFill>
                  <a:srgbClr val="0070C0"/>
                </a:solidFill>
              </a:rPr>
              <a:t>objective, clear and understandable </a:t>
            </a:r>
            <a:r>
              <a:rPr lang="en-US" sz="1600" dirty="0">
                <a:solidFill>
                  <a:srgbClr val="0070C0"/>
                </a:solidFill>
              </a:rPr>
              <a:t>by everyone (from micro-companies to GEs)</a:t>
            </a:r>
          </a:p>
        </p:txBody>
      </p:sp>
      <p:sp>
        <p:nvSpPr>
          <p:cNvPr id="4" name="Marcador de Posição do Número do Diapositivo 3">
            <a:extLst>
              <a:ext uri="{FF2B5EF4-FFF2-40B4-BE49-F238E27FC236}">
                <a16:creationId xmlns:a16="http://schemas.microsoft.com/office/drawing/2014/main" id="{EB3101C9-0ADD-4BFB-B8FD-D4001A69B5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65C07C-10C6-463B-951F-84156EB3A7E5}" type="slidenum">
              <a:rPr kumimoji="0" lang="pt-PT" sz="975"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pt-PT" sz="975"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m 5">
            <a:extLst>
              <a:ext uri="{FF2B5EF4-FFF2-40B4-BE49-F238E27FC236}">
                <a16:creationId xmlns:a16="http://schemas.microsoft.com/office/drawing/2014/main" id="{5307707A-3A02-481D-8AD9-C5151D436076}"/>
              </a:ext>
            </a:extLst>
          </p:cNvPr>
          <p:cNvPicPr>
            <a:picLocks noChangeAspect="1"/>
          </p:cNvPicPr>
          <p:nvPr/>
        </p:nvPicPr>
        <p:blipFill>
          <a:blip r:embed="rId2"/>
          <a:stretch>
            <a:fillRect/>
          </a:stretch>
        </p:blipFill>
        <p:spPr>
          <a:xfrm>
            <a:off x="6465168" y="5408654"/>
            <a:ext cx="2123033" cy="1330434"/>
          </a:xfrm>
          <a:prstGeom prst="rect">
            <a:avLst/>
          </a:prstGeom>
        </p:spPr>
      </p:pic>
      <p:sp>
        <p:nvSpPr>
          <p:cNvPr id="7" name="Marcador de Posição de Conteúdo 2">
            <a:extLst>
              <a:ext uri="{FF2B5EF4-FFF2-40B4-BE49-F238E27FC236}">
                <a16:creationId xmlns:a16="http://schemas.microsoft.com/office/drawing/2014/main" id="{2AB93D11-0B31-4D09-9166-676800A28B19}"/>
              </a:ext>
            </a:extLst>
          </p:cNvPr>
          <p:cNvSpPr txBox="1">
            <a:spLocks/>
          </p:cNvSpPr>
          <p:nvPr/>
        </p:nvSpPr>
        <p:spPr>
          <a:xfrm>
            <a:off x="378345" y="205738"/>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pt-PT" sz="2275"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Portuguese Standard </a:t>
            </a:r>
            <a:r>
              <a:rPr kumimoji="0" lang="pt-PT" sz="2275"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development</a:t>
            </a:r>
            <a:r>
              <a:rPr kumimoji="0" lang="pt-PT" sz="2275"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pt-PT" sz="2275"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Process</a:t>
            </a:r>
            <a:endParaRPr kumimoji="0" lang="pt-PT" sz="2275"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880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ção de Conteúdo 7">
            <a:extLst>
              <a:ext uri="{FF2B5EF4-FFF2-40B4-BE49-F238E27FC236}">
                <a16:creationId xmlns:a16="http://schemas.microsoft.com/office/drawing/2014/main" id="{5749EB40-DF56-45C0-A837-8C3B721CAC5A}"/>
              </a:ext>
            </a:extLst>
          </p:cNvPr>
          <p:cNvPicPr>
            <a:picLocks noGrp="1" noChangeAspect="1"/>
          </p:cNvPicPr>
          <p:nvPr>
            <p:ph idx="1"/>
          </p:nvPr>
        </p:nvPicPr>
        <p:blipFill>
          <a:blip r:embed="rId2"/>
          <a:stretch>
            <a:fillRect/>
          </a:stretch>
        </p:blipFill>
        <p:spPr>
          <a:xfrm>
            <a:off x="8750300" y="-133124"/>
            <a:ext cx="1080120" cy="1985216"/>
          </a:xfrm>
          <a:prstGeom prst="rect">
            <a:avLst/>
          </a:prstGeom>
        </p:spPr>
      </p:pic>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14</a:t>
            </a:fld>
            <a:endParaRPr lang="pt-PT">
              <a:solidFill>
                <a:prstClr val="white"/>
              </a:solidFill>
              <a:latin typeface="Calibri"/>
            </a:endParaRPr>
          </a:p>
        </p:txBody>
      </p:sp>
      <p:sp>
        <p:nvSpPr>
          <p:cNvPr id="5" name="Título 4">
            <a:extLst>
              <a:ext uri="{FF2B5EF4-FFF2-40B4-BE49-F238E27FC236}">
                <a16:creationId xmlns:a16="http://schemas.microsoft.com/office/drawing/2014/main" id="{159A8CB6-F44F-4674-A801-190ED091E808}"/>
              </a:ext>
            </a:extLst>
          </p:cNvPr>
          <p:cNvSpPr txBox="1">
            <a:spLocks noGrp="1"/>
          </p:cNvSpPr>
          <p:nvPr>
            <p:ph type="title"/>
          </p:nvPr>
        </p:nvSpPr>
        <p:spPr>
          <a:xfrm>
            <a:off x="488504" y="1828217"/>
            <a:ext cx="9049005" cy="3993401"/>
          </a:xfrm>
          <a:prstGeom prst="rect">
            <a:avLst/>
          </a:prstGeom>
          <a:noFill/>
        </p:spPr>
        <p:txBody>
          <a:bodyPr wrap="square">
            <a:spAutoFit/>
          </a:bodyPr>
          <a:lstStyle/>
          <a:p>
            <a:pPr algn="l"/>
            <a:r>
              <a:rPr lang="en-US" sz="1950" dirty="0">
                <a:solidFill>
                  <a:srgbClr val="0070C0"/>
                </a:solidFill>
              </a:rPr>
              <a:t>Group of lawyers tasked with designing the </a:t>
            </a:r>
            <a:r>
              <a:rPr lang="en-US" sz="1950" b="1" dirty="0">
                <a:solidFill>
                  <a:srgbClr val="0070C0"/>
                </a:solidFill>
              </a:rPr>
              <a:t>applicable EU and national legislative framework </a:t>
            </a:r>
            <a:r>
              <a:rPr lang="en-US" sz="1950" dirty="0">
                <a:solidFill>
                  <a:srgbClr val="0070C0"/>
                </a:solidFill>
              </a:rPr>
              <a:t>on equal pay. </a:t>
            </a:r>
            <a:br>
              <a:rPr lang="en-US" sz="1950" dirty="0"/>
            </a:br>
            <a:br>
              <a:rPr lang="en-US" sz="1950" dirty="0"/>
            </a:br>
            <a:r>
              <a:rPr lang="en-US" sz="1950" b="1" dirty="0">
                <a:solidFill>
                  <a:srgbClr val="00B050"/>
                </a:solidFill>
              </a:rPr>
              <a:t>Prepare text proposals </a:t>
            </a:r>
            <a:r>
              <a:rPr lang="en-US" sz="1950" dirty="0">
                <a:solidFill>
                  <a:srgbClr val="00B050"/>
                </a:solidFill>
              </a:rPr>
              <a:t>for the Preamble and Introduction and for chapters 1 - Objective and field of application, 2 - References and 3 - Terms and definitions. </a:t>
            </a:r>
            <a:br>
              <a:rPr lang="en-US" sz="1950" dirty="0"/>
            </a:br>
            <a:br>
              <a:rPr lang="en-US" sz="1950" dirty="0"/>
            </a:br>
            <a:r>
              <a:rPr lang="en-US" sz="1950" dirty="0">
                <a:solidFill>
                  <a:srgbClr val="0070C0"/>
                </a:solidFill>
              </a:rPr>
              <a:t>It </a:t>
            </a:r>
            <a:r>
              <a:rPr lang="en-US" sz="1950" b="1" dirty="0">
                <a:solidFill>
                  <a:srgbClr val="0070C0"/>
                </a:solidFill>
              </a:rPr>
              <a:t>compiled the relevant legislation and documents to integrate Annex A and B, and the Judgments </a:t>
            </a:r>
            <a:r>
              <a:rPr lang="en-US" sz="1950" dirty="0">
                <a:solidFill>
                  <a:srgbClr val="0070C0"/>
                </a:solidFill>
              </a:rPr>
              <a:t>of national and EU Higher Courts and the CITE Decisions to be part of Annex F. </a:t>
            </a:r>
            <a:br>
              <a:rPr lang="en-US" sz="1950" dirty="0"/>
            </a:br>
            <a:br>
              <a:rPr lang="en-US" sz="1950" dirty="0"/>
            </a:br>
            <a:r>
              <a:rPr lang="en-US" sz="1950" b="1" dirty="0">
                <a:solidFill>
                  <a:srgbClr val="00B050"/>
                </a:solidFill>
              </a:rPr>
              <a:t>Most relevant legislation in this area</a:t>
            </a:r>
            <a:r>
              <a:rPr lang="en-US" sz="1950" dirty="0">
                <a:solidFill>
                  <a:srgbClr val="00B050"/>
                </a:solidFill>
              </a:rPr>
              <a:t>: Law 60/2018, Articles 23 to 31 of the </a:t>
            </a:r>
            <a:r>
              <a:rPr lang="en-US" sz="1950" dirty="0" err="1">
                <a:solidFill>
                  <a:srgbClr val="00B050"/>
                </a:solidFill>
              </a:rPr>
              <a:t>Labour</a:t>
            </a:r>
            <a:r>
              <a:rPr lang="en-US" sz="1950" dirty="0">
                <a:solidFill>
                  <a:srgbClr val="00B050"/>
                </a:solidFill>
              </a:rPr>
              <a:t> Code and Articles 58 and 59 of the CRP.</a:t>
            </a:r>
            <a:br>
              <a:rPr lang="en-US" sz="1950" dirty="0"/>
            </a:br>
            <a:endParaRPr lang="pt-PT" sz="1950" b="1" dirty="0">
              <a:solidFill>
                <a:srgbClr val="0066FF"/>
              </a:solidFill>
              <a:cs typeface="Times New Roman"/>
            </a:endParaRPr>
          </a:p>
        </p:txBody>
      </p:sp>
      <p:sp>
        <p:nvSpPr>
          <p:cNvPr id="7" name="CaixaDeTexto 6">
            <a:extLst>
              <a:ext uri="{FF2B5EF4-FFF2-40B4-BE49-F238E27FC236}">
                <a16:creationId xmlns:a16="http://schemas.microsoft.com/office/drawing/2014/main" id="{DBFAFBD0-13DA-44E0-98B7-A676138A4F2F}"/>
              </a:ext>
            </a:extLst>
          </p:cNvPr>
          <p:cNvSpPr txBox="1"/>
          <p:nvPr/>
        </p:nvSpPr>
        <p:spPr>
          <a:xfrm>
            <a:off x="2300704" y="1264260"/>
            <a:ext cx="5316591" cy="461665"/>
          </a:xfrm>
          <a:prstGeom prst="rect">
            <a:avLst/>
          </a:prstGeom>
          <a:noFill/>
        </p:spPr>
        <p:txBody>
          <a:bodyPr wrap="square">
            <a:spAutoFit/>
          </a:bodyPr>
          <a:lstStyle/>
          <a:p>
            <a:pPr>
              <a:defRPr/>
            </a:pPr>
            <a:r>
              <a:rPr lang="en-US" sz="2400" b="1" dirty="0">
                <a:solidFill>
                  <a:srgbClr val="CC0000"/>
                </a:solidFill>
                <a:latin typeface="Calibri"/>
                <a:cs typeface="Times New Roman"/>
              </a:rPr>
              <a:t>Group 1: APPLICABLE LAW/LEGISLATION</a:t>
            </a:r>
          </a:p>
        </p:txBody>
      </p:sp>
      <p:pic>
        <p:nvPicPr>
          <p:cNvPr id="2050" name="Picture 2" descr="Diferenças entre lei ordinária e lei complementar">
            <a:extLst>
              <a:ext uri="{FF2B5EF4-FFF2-40B4-BE49-F238E27FC236}">
                <a16:creationId xmlns:a16="http://schemas.microsoft.com/office/drawing/2014/main" id="{DBD21BE0-7CBA-47D7-B3CF-0E0D96F57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8" y="5229200"/>
            <a:ext cx="2898322" cy="1244228"/>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Posição de Conteúdo 2">
            <a:extLst>
              <a:ext uri="{FF2B5EF4-FFF2-40B4-BE49-F238E27FC236}">
                <a16:creationId xmlns:a16="http://schemas.microsoft.com/office/drawing/2014/main" id="{3CABE7D6-22D1-418E-8B55-DF07AA8510C1}"/>
              </a:ext>
            </a:extLst>
          </p:cNvPr>
          <p:cNvSpPr txBox="1">
            <a:spLocks/>
          </p:cNvSpPr>
          <p:nvPr/>
        </p:nvSpPr>
        <p:spPr>
          <a:xfrm>
            <a:off x="344488" y="210252"/>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a:pP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aixaDeTexto 8">
            <a:extLst>
              <a:ext uri="{FF2B5EF4-FFF2-40B4-BE49-F238E27FC236}">
                <a16:creationId xmlns:a16="http://schemas.microsoft.com/office/drawing/2014/main" id="{11977722-E5E0-4223-9A98-2ECB32923E67}"/>
              </a:ext>
            </a:extLst>
          </p:cNvPr>
          <p:cNvSpPr txBox="1"/>
          <p:nvPr/>
        </p:nvSpPr>
        <p:spPr>
          <a:xfrm>
            <a:off x="510144" y="5723855"/>
            <a:ext cx="1368152" cy="400110"/>
          </a:xfrm>
          <a:prstGeom prst="rect">
            <a:avLst/>
          </a:prstGeom>
          <a:noFill/>
        </p:spPr>
        <p:txBody>
          <a:bodyPr wrap="square">
            <a:spAutoFit/>
          </a:bodyPr>
          <a:lstStyle/>
          <a:p>
            <a:pPr>
              <a:defRPr/>
            </a:pPr>
            <a:r>
              <a:rPr lang="en-US" sz="2000" b="1" dirty="0">
                <a:solidFill>
                  <a:srgbClr val="0070C0"/>
                </a:solidFill>
                <a:latin typeface="Calibri"/>
                <a:cs typeface="Times New Roman"/>
              </a:rPr>
              <a:t>5 Meetings</a:t>
            </a:r>
          </a:p>
        </p:txBody>
      </p:sp>
      <p:sp>
        <p:nvSpPr>
          <p:cNvPr id="10" name="CaixaDeTexto 9">
            <a:extLst>
              <a:ext uri="{FF2B5EF4-FFF2-40B4-BE49-F238E27FC236}">
                <a16:creationId xmlns:a16="http://schemas.microsoft.com/office/drawing/2014/main" id="{1695664F-C8A4-45C9-B739-74731F6464BD}"/>
              </a:ext>
            </a:extLst>
          </p:cNvPr>
          <p:cNvSpPr txBox="1"/>
          <p:nvPr/>
        </p:nvSpPr>
        <p:spPr>
          <a:xfrm>
            <a:off x="445332" y="757363"/>
            <a:ext cx="1915380" cy="369332"/>
          </a:xfrm>
          <a:prstGeom prst="rect">
            <a:avLst/>
          </a:prstGeom>
          <a:noFill/>
        </p:spPr>
        <p:txBody>
          <a:bodyPr wrap="square">
            <a:spAutoFit/>
          </a:bodyPr>
          <a:lstStyle/>
          <a:p>
            <a:r>
              <a:rPr lang="pt-PT" dirty="0" err="1"/>
              <a:t>Coordination</a:t>
            </a:r>
            <a:r>
              <a:rPr lang="pt-PT" dirty="0"/>
              <a:t> - CIG</a:t>
            </a:r>
          </a:p>
        </p:txBody>
      </p:sp>
    </p:spTree>
    <p:extLst>
      <p:ext uri="{BB962C8B-B14F-4D97-AF65-F5344CB8AC3E}">
        <p14:creationId xmlns:p14="http://schemas.microsoft.com/office/powerpoint/2010/main" val="2663149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15</a:t>
            </a:fld>
            <a:endParaRPr lang="pt-PT">
              <a:solidFill>
                <a:prstClr val="white"/>
              </a:solidFill>
              <a:latin typeface="Calibri"/>
            </a:endParaRPr>
          </a:p>
        </p:txBody>
      </p:sp>
      <p:sp>
        <p:nvSpPr>
          <p:cNvPr id="7" name="CaixaDeTexto 6">
            <a:extLst>
              <a:ext uri="{FF2B5EF4-FFF2-40B4-BE49-F238E27FC236}">
                <a16:creationId xmlns:a16="http://schemas.microsoft.com/office/drawing/2014/main" id="{DBFAFBD0-13DA-44E0-98B7-A676138A4F2F}"/>
              </a:ext>
            </a:extLst>
          </p:cNvPr>
          <p:cNvSpPr txBox="1"/>
          <p:nvPr/>
        </p:nvSpPr>
        <p:spPr>
          <a:xfrm>
            <a:off x="2720752" y="1256447"/>
            <a:ext cx="3714750" cy="461665"/>
          </a:xfrm>
          <a:prstGeom prst="rect">
            <a:avLst/>
          </a:prstGeom>
          <a:noFill/>
        </p:spPr>
        <p:txBody>
          <a:bodyPr wrap="square">
            <a:spAutoFit/>
          </a:bodyPr>
          <a:lstStyle/>
          <a:p>
            <a:pPr>
              <a:defRPr/>
            </a:pPr>
            <a:r>
              <a:rPr lang="en-US" sz="2400" b="1" dirty="0">
                <a:solidFill>
                  <a:srgbClr val="CC0000"/>
                </a:solidFill>
                <a:latin typeface="Calibri"/>
                <a:cs typeface="Times New Roman"/>
              </a:rPr>
              <a:t>Group 2: </a:t>
            </a:r>
            <a:r>
              <a:rPr lang="en-US" sz="2400" b="1" dirty="0">
                <a:solidFill>
                  <a:srgbClr val="CC0000"/>
                </a:solidFill>
                <a:cs typeface="Times New Roman"/>
              </a:rPr>
              <a:t>METHODOLOGIES</a:t>
            </a:r>
            <a:endParaRPr lang="en-US" sz="2400" b="1" dirty="0">
              <a:solidFill>
                <a:srgbClr val="CC0000"/>
              </a:solidFill>
              <a:latin typeface="Calibri"/>
              <a:cs typeface="Times New Roman"/>
            </a:endParaRPr>
          </a:p>
        </p:txBody>
      </p:sp>
      <p:pic>
        <p:nvPicPr>
          <p:cNvPr id="10" name="Imagem 9">
            <a:extLst>
              <a:ext uri="{FF2B5EF4-FFF2-40B4-BE49-F238E27FC236}">
                <a16:creationId xmlns:a16="http://schemas.microsoft.com/office/drawing/2014/main" id="{B5BA1BBD-6DA1-4BA7-A5FC-81A5AF1D0807}"/>
              </a:ext>
            </a:extLst>
          </p:cNvPr>
          <p:cNvPicPr>
            <a:picLocks noChangeAspect="1"/>
          </p:cNvPicPr>
          <p:nvPr/>
        </p:nvPicPr>
        <p:blipFill>
          <a:blip r:embed="rId3"/>
          <a:stretch>
            <a:fillRect/>
          </a:stretch>
        </p:blipFill>
        <p:spPr>
          <a:xfrm>
            <a:off x="7538479" y="-66841"/>
            <a:ext cx="2359902" cy="1767649"/>
          </a:xfrm>
          <a:prstGeom prst="rect">
            <a:avLst/>
          </a:prstGeom>
        </p:spPr>
      </p:pic>
      <p:sp>
        <p:nvSpPr>
          <p:cNvPr id="8" name="Marcador de Posição de Conteúdo 2">
            <a:extLst>
              <a:ext uri="{FF2B5EF4-FFF2-40B4-BE49-F238E27FC236}">
                <a16:creationId xmlns:a16="http://schemas.microsoft.com/office/drawing/2014/main" id="{E729C1ED-B672-4BEE-BCAE-F8ECA7BA3486}"/>
              </a:ext>
            </a:extLst>
          </p:cNvPr>
          <p:cNvSpPr txBox="1">
            <a:spLocks/>
          </p:cNvSpPr>
          <p:nvPr/>
        </p:nvSpPr>
        <p:spPr>
          <a:xfrm>
            <a:off x="416496" y="177275"/>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Marcador de Posição de Conteúdo 2">
            <a:extLst>
              <a:ext uri="{FF2B5EF4-FFF2-40B4-BE49-F238E27FC236}">
                <a16:creationId xmlns:a16="http://schemas.microsoft.com/office/drawing/2014/main" id="{40A195C7-B126-4EA5-A6D4-1FCB4B02D0C1}"/>
              </a:ext>
            </a:extLst>
          </p:cNvPr>
          <p:cNvSpPr>
            <a:spLocks noGrp="1"/>
          </p:cNvSpPr>
          <p:nvPr>
            <p:ph idx="1"/>
          </p:nvPr>
        </p:nvSpPr>
        <p:spPr>
          <a:xfrm>
            <a:off x="416496" y="1484784"/>
            <a:ext cx="8712968" cy="5230593"/>
          </a:xfrm>
        </p:spPr>
        <p:txBody>
          <a:bodyPr>
            <a:normAutofit fontScale="77500" lnSpcReduction="20000"/>
          </a:bodyPr>
          <a:lstStyle/>
          <a:p>
            <a:pPr algn="just">
              <a:buFont typeface="Wingdings" panose="05000000000000000000" pitchFamily="2" charset="2"/>
              <a:buChar char="v"/>
            </a:pPr>
            <a:endParaRPr lang="en-US" sz="2300" dirty="0">
              <a:cs typeface="Times New Roman"/>
            </a:endParaRPr>
          </a:p>
          <a:p>
            <a:pPr marL="0" indent="0" algn="just">
              <a:buNone/>
            </a:pPr>
            <a:r>
              <a:rPr lang="en-US" sz="2300" dirty="0">
                <a:solidFill>
                  <a:srgbClr val="0070C0"/>
                </a:solidFill>
                <a:cs typeface="Times New Roman"/>
              </a:rPr>
              <a:t>This Group is composed by people from the public administration, academia and social partners.</a:t>
            </a:r>
          </a:p>
          <a:p>
            <a:pPr marL="0" indent="0" algn="just">
              <a:buNone/>
            </a:pPr>
            <a:endParaRPr lang="en-US" sz="2300" dirty="0">
              <a:cs typeface="Times New Roman"/>
            </a:endParaRPr>
          </a:p>
          <a:p>
            <a:pPr marL="0" indent="0" algn="just">
              <a:buNone/>
            </a:pPr>
            <a:r>
              <a:rPr lang="en-US" sz="2300" dirty="0">
                <a:solidFill>
                  <a:srgbClr val="009900"/>
                </a:solidFill>
                <a:cs typeface="Times New Roman"/>
              </a:rPr>
              <a:t>Based on ILO Guide </a:t>
            </a:r>
            <a:r>
              <a:rPr lang="en-US" sz="2300" b="1" dirty="0">
                <a:solidFill>
                  <a:srgbClr val="009900"/>
                </a:solidFill>
                <a:cs typeface="Times New Roman"/>
              </a:rPr>
              <a:t>“Gender-neutral job evaluation for equal pay: a step-by-step guide”</a:t>
            </a:r>
            <a:r>
              <a:rPr lang="en-US" sz="2300" dirty="0">
                <a:solidFill>
                  <a:srgbClr val="009900"/>
                </a:solidFill>
                <a:cs typeface="Times New Roman"/>
              </a:rPr>
              <a:t>, </a:t>
            </a:r>
            <a:r>
              <a:rPr lang="en-US" sz="2300" b="1" dirty="0">
                <a:solidFill>
                  <a:srgbClr val="009900"/>
                </a:solidFill>
                <a:cs typeface="Times New Roman"/>
              </a:rPr>
              <a:t>Group</a:t>
            </a:r>
            <a:r>
              <a:rPr lang="en-US" sz="2300" dirty="0">
                <a:solidFill>
                  <a:srgbClr val="009900"/>
                </a:solidFill>
                <a:cs typeface="Times New Roman"/>
              </a:rPr>
              <a:t> </a:t>
            </a:r>
            <a:r>
              <a:rPr lang="en-US" sz="2300" b="1" dirty="0">
                <a:solidFill>
                  <a:srgbClr val="009900"/>
                </a:solidFill>
                <a:cs typeface="Times New Roman"/>
              </a:rPr>
              <a:t>2 is working on the methodology </a:t>
            </a:r>
            <a:r>
              <a:rPr lang="en-US" sz="2300" dirty="0">
                <a:solidFill>
                  <a:srgbClr val="009900"/>
                </a:solidFill>
                <a:cs typeface="Times New Roman"/>
              </a:rPr>
              <a:t>for determining the value of jobs without gender bias and the </a:t>
            </a:r>
            <a:r>
              <a:rPr lang="en-US" sz="2300" u="sng" dirty="0">
                <a:solidFill>
                  <a:srgbClr val="009900"/>
                </a:solidFill>
                <a:cs typeface="Times New Roman"/>
              </a:rPr>
              <a:t>tools to support </a:t>
            </a:r>
            <a:r>
              <a:rPr lang="en-US" sz="2300" dirty="0">
                <a:solidFill>
                  <a:srgbClr val="009900"/>
                </a:solidFill>
                <a:cs typeface="Times New Roman"/>
              </a:rPr>
              <a:t>their implementation.</a:t>
            </a:r>
          </a:p>
          <a:p>
            <a:pPr algn="just">
              <a:buFont typeface="Wingdings" panose="05000000000000000000" pitchFamily="2" charset="2"/>
              <a:buChar char="v"/>
            </a:pPr>
            <a:endParaRPr lang="en-US" sz="2300" dirty="0">
              <a:cs typeface="Times New Roman"/>
            </a:endParaRPr>
          </a:p>
          <a:p>
            <a:pPr marL="0" indent="0" algn="just">
              <a:buNone/>
            </a:pPr>
            <a:r>
              <a:rPr lang="en-US" sz="2300" dirty="0">
                <a:solidFill>
                  <a:srgbClr val="0070C0"/>
                </a:solidFill>
                <a:cs typeface="Times New Roman"/>
              </a:rPr>
              <a:t>The approach used is the </a:t>
            </a:r>
            <a:r>
              <a:rPr lang="en-US" sz="2300" b="1" dirty="0">
                <a:solidFill>
                  <a:srgbClr val="0070C0"/>
                </a:solidFill>
                <a:cs typeface="Times New Roman"/>
              </a:rPr>
              <a:t>analytical points-factor scheme </a:t>
            </a:r>
            <a:r>
              <a:rPr lang="en-US" sz="2300" dirty="0">
                <a:solidFill>
                  <a:srgbClr val="0070C0"/>
                </a:solidFill>
                <a:cs typeface="Times New Roman"/>
              </a:rPr>
              <a:t>(usually referred to as a </a:t>
            </a:r>
            <a:r>
              <a:rPr lang="en-US" sz="2300" b="1" dirty="0">
                <a:solidFill>
                  <a:srgbClr val="0070C0"/>
                </a:solidFill>
                <a:cs typeface="Times New Roman"/>
              </a:rPr>
              <a:t>point method</a:t>
            </a:r>
            <a:r>
              <a:rPr lang="en-US" sz="2300" dirty="0">
                <a:solidFill>
                  <a:srgbClr val="0070C0"/>
                </a:solidFill>
                <a:cs typeface="Times New Roman"/>
              </a:rPr>
              <a:t>) which is based on </a:t>
            </a:r>
            <a:r>
              <a:rPr lang="en-US" sz="2300" u="sng" dirty="0">
                <a:solidFill>
                  <a:srgbClr val="0070C0"/>
                </a:solidFill>
                <a:cs typeface="Times New Roman"/>
              </a:rPr>
              <a:t>breaking down jobs into factors </a:t>
            </a:r>
            <a:r>
              <a:rPr lang="en-US" sz="2300" dirty="0">
                <a:solidFill>
                  <a:srgbClr val="0070C0"/>
                </a:solidFill>
                <a:cs typeface="Times New Roman"/>
              </a:rPr>
              <a:t>(qualifications, effort,  responsibility and conditions under which the work is performed), </a:t>
            </a:r>
            <a:r>
              <a:rPr lang="en-US" sz="2300" u="sng" dirty="0">
                <a:solidFill>
                  <a:srgbClr val="0070C0"/>
                </a:solidFill>
                <a:cs typeface="Times New Roman"/>
              </a:rPr>
              <a:t>subfactors</a:t>
            </a:r>
            <a:r>
              <a:rPr lang="en-US" sz="2300" dirty="0">
                <a:solidFill>
                  <a:srgbClr val="0070C0"/>
                </a:solidFill>
                <a:cs typeface="Times New Roman"/>
              </a:rPr>
              <a:t> and their </a:t>
            </a:r>
            <a:r>
              <a:rPr lang="en-US" sz="2300" u="sng" dirty="0">
                <a:solidFill>
                  <a:srgbClr val="0070C0"/>
                </a:solidFill>
                <a:cs typeface="Times New Roman"/>
              </a:rPr>
              <a:t>levels</a:t>
            </a:r>
            <a:r>
              <a:rPr lang="en-US" sz="2300" dirty="0">
                <a:solidFill>
                  <a:srgbClr val="0070C0"/>
                </a:solidFill>
                <a:cs typeface="Times New Roman"/>
              </a:rPr>
              <a:t> and attaches </a:t>
            </a:r>
            <a:r>
              <a:rPr lang="en-US" sz="2300" u="sng" dirty="0">
                <a:solidFill>
                  <a:srgbClr val="0070C0"/>
                </a:solidFill>
                <a:cs typeface="Times New Roman"/>
              </a:rPr>
              <a:t>scores</a:t>
            </a:r>
            <a:r>
              <a:rPr lang="en-US" sz="2300" dirty="0">
                <a:solidFill>
                  <a:srgbClr val="0070C0"/>
                </a:solidFill>
                <a:cs typeface="Times New Roman"/>
              </a:rPr>
              <a:t> to each level. </a:t>
            </a:r>
            <a:endParaRPr lang="en-US" sz="2300" dirty="0">
              <a:solidFill>
                <a:srgbClr val="0070C0"/>
              </a:solidFill>
              <a:latin typeface="ZapfCalligraphic801BT-Roman"/>
            </a:endParaRPr>
          </a:p>
          <a:p>
            <a:pPr algn="just">
              <a:buFont typeface="Wingdings" panose="05000000000000000000" pitchFamily="2" charset="2"/>
              <a:buChar char="v"/>
            </a:pPr>
            <a:endParaRPr lang="en-US" sz="2300" dirty="0">
              <a:cs typeface="Times New Roman"/>
            </a:endParaRPr>
          </a:p>
          <a:p>
            <a:pPr marL="0" indent="0" algn="just">
              <a:buNone/>
            </a:pPr>
            <a:r>
              <a:rPr lang="en-US" sz="2300" dirty="0">
                <a:solidFill>
                  <a:srgbClr val="009900"/>
                </a:solidFill>
              </a:rPr>
              <a:t>The </a:t>
            </a:r>
            <a:r>
              <a:rPr lang="en-US" sz="2300" b="1" dirty="0">
                <a:solidFill>
                  <a:srgbClr val="009900"/>
                </a:solidFill>
              </a:rPr>
              <a:t>main goal </a:t>
            </a:r>
            <a:r>
              <a:rPr lang="en-US" sz="2300" dirty="0">
                <a:solidFill>
                  <a:srgbClr val="009900"/>
                </a:solidFill>
              </a:rPr>
              <a:t>is to set out the various methodological components of the process and </a:t>
            </a:r>
            <a:r>
              <a:rPr lang="en-US" sz="2300" b="1" dirty="0">
                <a:solidFill>
                  <a:srgbClr val="009900"/>
                </a:solidFill>
              </a:rPr>
              <a:t>explain the criteria which should be comply </a:t>
            </a:r>
            <a:r>
              <a:rPr lang="en-US" sz="2300" dirty="0">
                <a:solidFill>
                  <a:srgbClr val="009900"/>
                </a:solidFill>
              </a:rPr>
              <a:t>in order to avoid discriminatory pay practices between women and men.</a:t>
            </a:r>
            <a:endParaRPr lang="en-US" sz="2300" dirty="0">
              <a:solidFill>
                <a:srgbClr val="009900"/>
              </a:solidFill>
              <a:cs typeface="Times New Roman"/>
            </a:endParaRPr>
          </a:p>
          <a:p>
            <a:pPr marL="0" indent="0" algn="just">
              <a:buNone/>
            </a:pPr>
            <a:endParaRPr lang="en-US" sz="2300" i="1" dirty="0">
              <a:cs typeface="Times New Roman"/>
            </a:endParaRPr>
          </a:p>
          <a:p>
            <a:pPr marL="0" indent="0">
              <a:buNone/>
            </a:pPr>
            <a:r>
              <a:rPr lang="en-US" sz="2300" dirty="0">
                <a:solidFill>
                  <a:srgbClr val="0070C0"/>
                </a:solidFill>
              </a:rPr>
              <a:t>A </a:t>
            </a:r>
            <a:r>
              <a:rPr lang="en-US" sz="2300" b="1" dirty="0">
                <a:solidFill>
                  <a:srgbClr val="0070C0"/>
                </a:solidFill>
              </a:rPr>
              <a:t>checklist</a:t>
            </a:r>
            <a:r>
              <a:rPr lang="en-US" sz="2300" dirty="0">
                <a:solidFill>
                  <a:srgbClr val="0070C0"/>
                </a:solidFill>
              </a:rPr>
              <a:t> has been also prepared for quick reference for users.</a:t>
            </a:r>
          </a:p>
          <a:p>
            <a:pPr marL="0" indent="0">
              <a:buNone/>
            </a:pPr>
            <a:endParaRPr lang="en-US" sz="2300" dirty="0">
              <a:solidFill>
                <a:srgbClr val="0070C0"/>
              </a:solidFill>
            </a:endParaRPr>
          </a:p>
          <a:p>
            <a:pPr marL="0" indent="0">
              <a:buNone/>
            </a:pPr>
            <a:r>
              <a:rPr lang="en-US" sz="2300" b="1" dirty="0">
                <a:solidFill>
                  <a:srgbClr val="0070C0"/>
                </a:solidFill>
              </a:rPr>
              <a:t>9 Meetings</a:t>
            </a:r>
          </a:p>
          <a:p>
            <a:pPr>
              <a:buFont typeface="Wingdings" panose="05000000000000000000" pitchFamily="2" charset="2"/>
              <a:buChar char="v"/>
            </a:pPr>
            <a:endParaRPr lang="en-US" sz="2817" dirty="0"/>
          </a:p>
        </p:txBody>
      </p:sp>
      <p:sp>
        <p:nvSpPr>
          <p:cNvPr id="9" name="CaixaDeTexto 8">
            <a:extLst>
              <a:ext uri="{FF2B5EF4-FFF2-40B4-BE49-F238E27FC236}">
                <a16:creationId xmlns:a16="http://schemas.microsoft.com/office/drawing/2014/main" id="{272FCB02-B87C-410E-884B-4A1E1AF9258F}"/>
              </a:ext>
            </a:extLst>
          </p:cNvPr>
          <p:cNvSpPr txBox="1"/>
          <p:nvPr/>
        </p:nvSpPr>
        <p:spPr>
          <a:xfrm>
            <a:off x="445332" y="757363"/>
            <a:ext cx="2995500" cy="369332"/>
          </a:xfrm>
          <a:prstGeom prst="rect">
            <a:avLst/>
          </a:prstGeom>
          <a:noFill/>
        </p:spPr>
        <p:txBody>
          <a:bodyPr wrap="square">
            <a:spAutoFit/>
          </a:bodyPr>
          <a:lstStyle/>
          <a:p>
            <a:r>
              <a:rPr lang="pt-PT" dirty="0" err="1"/>
              <a:t>Coordination</a:t>
            </a:r>
            <a:r>
              <a:rPr lang="pt-PT" dirty="0"/>
              <a:t> – </a:t>
            </a:r>
            <a:r>
              <a:rPr lang="pt-PT" dirty="0" err="1"/>
              <a:t>MTSSS</a:t>
            </a:r>
            <a:r>
              <a:rPr lang="pt-PT" dirty="0"/>
              <a:t>/GEP</a:t>
            </a:r>
          </a:p>
        </p:txBody>
      </p:sp>
    </p:spTree>
    <p:extLst>
      <p:ext uri="{BB962C8B-B14F-4D97-AF65-F5344CB8AC3E}">
        <p14:creationId xmlns:p14="http://schemas.microsoft.com/office/powerpoint/2010/main" val="3547613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16</a:t>
            </a:fld>
            <a:endParaRPr lang="pt-PT">
              <a:solidFill>
                <a:prstClr val="white"/>
              </a:solidFill>
              <a:latin typeface="Calibri"/>
            </a:endParaRPr>
          </a:p>
        </p:txBody>
      </p:sp>
      <p:sp>
        <p:nvSpPr>
          <p:cNvPr id="7" name="CaixaDeTexto 6">
            <a:extLst>
              <a:ext uri="{FF2B5EF4-FFF2-40B4-BE49-F238E27FC236}">
                <a16:creationId xmlns:a16="http://schemas.microsoft.com/office/drawing/2014/main" id="{DBFAFBD0-13DA-44E0-98B7-A676138A4F2F}"/>
              </a:ext>
            </a:extLst>
          </p:cNvPr>
          <p:cNvSpPr txBox="1"/>
          <p:nvPr/>
        </p:nvSpPr>
        <p:spPr>
          <a:xfrm>
            <a:off x="1276166" y="1264262"/>
            <a:ext cx="6701170" cy="686663"/>
          </a:xfrm>
          <a:prstGeom prst="rect">
            <a:avLst/>
          </a:prstGeom>
          <a:noFill/>
        </p:spPr>
        <p:txBody>
          <a:bodyPr wrap="square">
            <a:spAutoFit/>
          </a:bodyPr>
          <a:lstStyle/>
          <a:p>
            <a:pPr>
              <a:defRPr/>
            </a:pPr>
            <a:r>
              <a:rPr lang="en-US" sz="2400" b="1" dirty="0">
                <a:solidFill>
                  <a:srgbClr val="CC0000"/>
                </a:solidFill>
                <a:latin typeface="Calibri"/>
                <a:cs typeface="Times New Roman"/>
              </a:rPr>
              <a:t>Group 3: ANALYSIS OF THE ICELANDIC STANDARD</a:t>
            </a:r>
          </a:p>
          <a:p>
            <a:pPr>
              <a:defRPr/>
            </a:pPr>
            <a:endParaRPr lang="en-US" sz="1462" b="1" dirty="0">
              <a:solidFill>
                <a:srgbClr val="CC0000"/>
              </a:solidFill>
              <a:latin typeface="Calibri"/>
              <a:cs typeface="Times New Roman"/>
            </a:endParaRPr>
          </a:p>
        </p:txBody>
      </p:sp>
      <p:pic>
        <p:nvPicPr>
          <p:cNvPr id="10" name="Marcador de Posição de Conteúdo 9">
            <a:extLst>
              <a:ext uri="{FF2B5EF4-FFF2-40B4-BE49-F238E27FC236}">
                <a16:creationId xmlns:a16="http://schemas.microsoft.com/office/drawing/2014/main" id="{021223BB-01E8-4AAF-9662-2740E01F9754}"/>
              </a:ext>
            </a:extLst>
          </p:cNvPr>
          <p:cNvPicPr>
            <a:picLocks noGrp="1" noChangeAspect="1"/>
          </p:cNvPicPr>
          <p:nvPr>
            <p:ph idx="1"/>
          </p:nvPr>
        </p:nvPicPr>
        <p:blipFill>
          <a:blip r:embed="rId2"/>
          <a:stretch>
            <a:fillRect/>
          </a:stretch>
        </p:blipFill>
        <p:spPr>
          <a:xfrm>
            <a:off x="7573860" y="5379526"/>
            <a:ext cx="2352879" cy="1282939"/>
          </a:xfrm>
          <a:prstGeom prst="rect">
            <a:avLst/>
          </a:prstGeom>
        </p:spPr>
      </p:pic>
      <p:pic>
        <p:nvPicPr>
          <p:cNvPr id="2" name="Imagem 1">
            <a:extLst>
              <a:ext uri="{FF2B5EF4-FFF2-40B4-BE49-F238E27FC236}">
                <a16:creationId xmlns:a16="http://schemas.microsoft.com/office/drawing/2014/main" id="{9B3047D8-B8F8-4EE2-9DB5-DF162B6E8C3F}"/>
              </a:ext>
            </a:extLst>
          </p:cNvPr>
          <p:cNvPicPr>
            <a:picLocks noChangeAspect="1"/>
          </p:cNvPicPr>
          <p:nvPr/>
        </p:nvPicPr>
        <p:blipFill>
          <a:blip r:embed="rId3"/>
          <a:stretch>
            <a:fillRect/>
          </a:stretch>
        </p:blipFill>
        <p:spPr>
          <a:xfrm>
            <a:off x="8049344" y="0"/>
            <a:ext cx="1746355" cy="1390862"/>
          </a:xfrm>
          <a:prstGeom prst="rect">
            <a:avLst/>
          </a:prstGeom>
        </p:spPr>
      </p:pic>
      <p:sp>
        <p:nvSpPr>
          <p:cNvPr id="8" name="Marcador de Posição de Conteúdo 2">
            <a:extLst>
              <a:ext uri="{FF2B5EF4-FFF2-40B4-BE49-F238E27FC236}">
                <a16:creationId xmlns:a16="http://schemas.microsoft.com/office/drawing/2014/main" id="{250095F6-52D8-42B1-B5CC-8F444322EA88}"/>
              </a:ext>
            </a:extLst>
          </p:cNvPr>
          <p:cNvSpPr txBox="1">
            <a:spLocks/>
          </p:cNvSpPr>
          <p:nvPr/>
        </p:nvSpPr>
        <p:spPr>
          <a:xfrm>
            <a:off x="361678" y="191607"/>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a:pP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p:cNvSpPr txBox="1"/>
          <p:nvPr/>
        </p:nvSpPr>
        <p:spPr>
          <a:xfrm>
            <a:off x="584515" y="1960204"/>
            <a:ext cx="8892988" cy="4394280"/>
          </a:xfrm>
          <a:prstGeom prst="rect">
            <a:avLst/>
          </a:prstGeom>
          <a:noFill/>
        </p:spPr>
        <p:txBody>
          <a:bodyPr wrap="square" rtlCol="0">
            <a:spAutoFit/>
          </a:bodyPr>
          <a:lstStyle/>
          <a:p>
            <a:pPr>
              <a:defRPr/>
            </a:pPr>
            <a:r>
              <a:rPr lang="pt-PT" sz="2167" b="1" dirty="0">
                <a:solidFill>
                  <a:srgbClr val="0066FF"/>
                </a:solidFill>
                <a:latin typeface="Calibri"/>
              </a:rPr>
              <a:t>As a </a:t>
            </a:r>
            <a:r>
              <a:rPr lang="pt-PT" sz="2167" b="1" dirty="0" err="1">
                <a:solidFill>
                  <a:srgbClr val="0066FF"/>
                </a:solidFill>
                <a:latin typeface="Calibri"/>
              </a:rPr>
              <a:t>starting</a:t>
            </a:r>
            <a:r>
              <a:rPr lang="pt-PT" sz="2167" b="1" dirty="0">
                <a:solidFill>
                  <a:srgbClr val="0066FF"/>
                </a:solidFill>
                <a:latin typeface="Calibri"/>
              </a:rPr>
              <a:t> </a:t>
            </a:r>
            <a:r>
              <a:rPr lang="pt-PT" sz="2167" b="1" dirty="0" err="1">
                <a:solidFill>
                  <a:srgbClr val="0066FF"/>
                </a:solidFill>
                <a:latin typeface="Calibri"/>
              </a:rPr>
              <a:t>point</a:t>
            </a:r>
            <a:r>
              <a:rPr lang="pt-PT" sz="2167" b="1" dirty="0">
                <a:solidFill>
                  <a:srgbClr val="0066FF"/>
                </a:solidFill>
                <a:latin typeface="Calibri"/>
              </a:rPr>
              <a:t>: </a:t>
            </a:r>
          </a:p>
          <a:p>
            <a:pPr>
              <a:defRPr/>
            </a:pPr>
            <a:r>
              <a:rPr lang="pt-PT" sz="2167" dirty="0">
                <a:solidFill>
                  <a:srgbClr val="0070C0"/>
                </a:solidFill>
                <a:latin typeface="Calibri"/>
              </a:rPr>
              <a:t>-  </a:t>
            </a:r>
            <a:r>
              <a:rPr lang="pt-PT" sz="2167" dirty="0" err="1">
                <a:solidFill>
                  <a:srgbClr val="0070C0"/>
                </a:solidFill>
                <a:latin typeface="Calibri"/>
              </a:rPr>
              <a:t>Detailed</a:t>
            </a:r>
            <a:r>
              <a:rPr lang="pt-PT" sz="2167" dirty="0">
                <a:solidFill>
                  <a:srgbClr val="0070C0"/>
                </a:solidFill>
                <a:latin typeface="Calibri"/>
              </a:rPr>
              <a:t> </a:t>
            </a:r>
            <a:r>
              <a:rPr lang="pt-PT" sz="2167" dirty="0" err="1">
                <a:solidFill>
                  <a:srgbClr val="0070C0"/>
                </a:solidFill>
                <a:latin typeface="Calibri"/>
              </a:rPr>
              <a:t>analysis</a:t>
            </a:r>
            <a:r>
              <a:rPr lang="pt-PT" sz="2167" dirty="0">
                <a:solidFill>
                  <a:srgbClr val="0070C0"/>
                </a:solidFill>
                <a:latin typeface="Calibri"/>
              </a:rPr>
              <a:t> </a:t>
            </a:r>
            <a:r>
              <a:rPr lang="pt-PT" sz="2167" dirty="0" err="1">
                <a:solidFill>
                  <a:srgbClr val="0070C0"/>
                </a:solidFill>
                <a:latin typeface="Calibri"/>
              </a:rPr>
              <a:t>of</a:t>
            </a:r>
            <a:r>
              <a:rPr lang="pt-PT" sz="2167" dirty="0">
                <a:solidFill>
                  <a:srgbClr val="0070C0"/>
                </a:solidFill>
                <a:latin typeface="Calibri"/>
              </a:rPr>
              <a:t> </a:t>
            </a:r>
            <a:r>
              <a:rPr lang="pt-PT" sz="2167" dirty="0" err="1">
                <a:solidFill>
                  <a:srgbClr val="0070C0"/>
                </a:solidFill>
                <a:latin typeface="Calibri"/>
              </a:rPr>
              <a:t>the</a:t>
            </a:r>
            <a:r>
              <a:rPr lang="pt-PT" sz="2167" dirty="0">
                <a:solidFill>
                  <a:srgbClr val="0070C0"/>
                </a:solidFill>
                <a:latin typeface="Calibri"/>
              </a:rPr>
              <a:t> </a:t>
            </a:r>
            <a:r>
              <a:rPr lang="pt-PT" sz="2167" dirty="0" err="1">
                <a:solidFill>
                  <a:srgbClr val="0070C0"/>
                </a:solidFill>
                <a:latin typeface="Calibri"/>
              </a:rPr>
              <a:t>Icelandic</a:t>
            </a:r>
            <a:r>
              <a:rPr lang="pt-PT" sz="2167" dirty="0">
                <a:solidFill>
                  <a:srgbClr val="0070C0"/>
                </a:solidFill>
                <a:latin typeface="Calibri"/>
              </a:rPr>
              <a:t> Standard </a:t>
            </a:r>
            <a:r>
              <a:rPr lang="pt-PT" sz="2167" dirty="0" err="1">
                <a:solidFill>
                  <a:srgbClr val="0070C0"/>
                </a:solidFill>
                <a:latin typeface="Calibri"/>
              </a:rPr>
              <a:t>and</a:t>
            </a:r>
            <a:r>
              <a:rPr lang="pt-PT" sz="2167" dirty="0">
                <a:solidFill>
                  <a:srgbClr val="0070C0"/>
                </a:solidFill>
                <a:latin typeface="Calibri"/>
              </a:rPr>
              <a:t> </a:t>
            </a:r>
            <a:r>
              <a:rPr lang="pt-PT" sz="2167" dirty="0" err="1">
                <a:solidFill>
                  <a:srgbClr val="0070C0"/>
                </a:solidFill>
                <a:latin typeface="Calibri"/>
              </a:rPr>
              <a:t>its</a:t>
            </a:r>
            <a:r>
              <a:rPr lang="pt-PT" sz="2167" dirty="0">
                <a:solidFill>
                  <a:srgbClr val="0070C0"/>
                </a:solidFill>
                <a:latin typeface="Calibri"/>
              </a:rPr>
              <a:t> </a:t>
            </a:r>
            <a:r>
              <a:rPr lang="pt-PT" sz="2167" dirty="0" err="1">
                <a:solidFill>
                  <a:srgbClr val="0070C0"/>
                </a:solidFill>
                <a:latin typeface="Calibri"/>
              </a:rPr>
              <a:t>potential</a:t>
            </a:r>
            <a:r>
              <a:rPr lang="pt-PT" sz="2167" dirty="0">
                <a:solidFill>
                  <a:srgbClr val="0070C0"/>
                </a:solidFill>
                <a:latin typeface="Calibri"/>
              </a:rPr>
              <a:t> </a:t>
            </a:r>
            <a:r>
              <a:rPr lang="pt-PT" sz="2167" dirty="0" err="1">
                <a:solidFill>
                  <a:srgbClr val="0070C0"/>
                </a:solidFill>
                <a:latin typeface="Calibri"/>
              </a:rPr>
              <a:t>of</a:t>
            </a:r>
            <a:r>
              <a:rPr lang="pt-PT" sz="2167" dirty="0">
                <a:solidFill>
                  <a:srgbClr val="0070C0"/>
                </a:solidFill>
                <a:latin typeface="Calibri"/>
              </a:rPr>
              <a:t> </a:t>
            </a:r>
            <a:r>
              <a:rPr lang="pt-PT" sz="2167" u="sng" dirty="0" err="1">
                <a:solidFill>
                  <a:srgbClr val="0070C0"/>
                </a:solidFill>
                <a:latin typeface="Calibri"/>
              </a:rPr>
              <a:t>transferibility</a:t>
            </a:r>
            <a:r>
              <a:rPr lang="pt-PT" sz="2167" dirty="0">
                <a:solidFill>
                  <a:srgbClr val="0070C0"/>
                </a:solidFill>
                <a:latin typeface="Calibri"/>
              </a:rPr>
              <a:t> to </a:t>
            </a:r>
            <a:r>
              <a:rPr lang="pt-PT" sz="2167" dirty="0" err="1">
                <a:solidFill>
                  <a:srgbClr val="0070C0"/>
                </a:solidFill>
                <a:latin typeface="Calibri"/>
              </a:rPr>
              <a:t>the</a:t>
            </a:r>
            <a:r>
              <a:rPr lang="pt-PT" sz="2167" dirty="0">
                <a:solidFill>
                  <a:srgbClr val="0070C0"/>
                </a:solidFill>
                <a:latin typeface="Calibri"/>
              </a:rPr>
              <a:t> Portuguese </a:t>
            </a:r>
            <a:r>
              <a:rPr lang="pt-PT" sz="2167" dirty="0" err="1">
                <a:solidFill>
                  <a:srgbClr val="0070C0"/>
                </a:solidFill>
                <a:latin typeface="Calibri"/>
              </a:rPr>
              <a:t>context</a:t>
            </a:r>
            <a:r>
              <a:rPr lang="pt-PT" sz="2167" dirty="0">
                <a:solidFill>
                  <a:srgbClr val="0070C0"/>
                </a:solidFill>
                <a:latin typeface="Calibri"/>
              </a:rPr>
              <a:t>.</a:t>
            </a:r>
          </a:p>
          <a:p>
            <a:pPr>
              <a:defRPr/>
            </a:pPr>
            <a:endParaRPr lang="pt-PT" sz="2167" b="1" dirty="0">
              <a:solidFill>
                <a:prstClr val="black"/>
              </a:solidFill>
              <a:latin typeface="Calibri"/>
            </a:endParaRPr>
          </a:p>
          <a:p>
            <a:pPr>
              <a:defRPr/>
            </a:pPr>
            <a:r>
              <a:rPr lang="en-US" sz="2167" b="1" dirty="0">
                <a:solidFill>
                  <a:srgbClr val="0066FF"/>
                </a:solidFill>
                <a:latin typeface="Calibri"/>
              </a:rPr>
              <a:t>In the course of the work:</a:t>
            </a:r>
          </a:p>
          <a:p>
            <a:pPr marL="309553" indent="-309553">
              <a:buFontTx/>
              <a:buChar char="-"/>
              <a:defRPr/>
            </a:pPr>
            <a:r>
              <a:rPr lang="en-US" sz="2167" dirty="0">
                <a:solidFill>
                  <a:srgbClr val="0070C0"/>
                </a:solidFill>
                <a:latin typeface="Calibri"/>
              </a:rPr>
              <a:t>Reading and commenting on the several versions of the Standard in order to </a:t>
            </a:r>
            <a:r>
              <a:rPr lang="en-US" sz="2167" u="sng" dirty="0">
                <a:solidFill>
                  <a:srgbClr val="0070C0"/>
                </a:solidFill>
                <a:latin typeface="Calibri"/>
              </a:rPr>
              <a:t>ensure coherence </a:t>
            </a:r>
            <a:r>
              <a:rPr lang="en-US" sz="2167" dirty="0">
                <a:solidFill>
                  <a:srgbClr val="0070C0"/>
                </a:solidFill>
                <a:latin typeface="Calibri"/>
              </a:rPr>
              <a:t>between the different sections and annexes, as well as readability and objectivity of the contents, namely from the perspective of the organizations that will implement the Standard.</a:t>
            </a:r>
          </a:p>
          <a:p>
            <a:pPr marL="309553" indent="-309553">
              <a:buFontTx/>
              <a:buChar char="-"/>
              <a:defRPr/>
            </a:pPr>
            <a:r>
              <a:rPr lang="en-US" sz="2167" dirty="0">
                <a:solidFill>
                  <a:srgbClr val="0070C0"/>
                </a:solidFill>
                <a:latin typeface="Calibri"/>
              </a:rPr>
              <a:t>Elaboration, in course, of the Alphabetical Index and the Bibliography.</a:t>
            </a:r>
          </a:p>
          <a:p>
            <a:pPr marL="309553" indent="-309553">
              <a:buFontTx/>
              <a:buChar char="-"/>
              <a:defRPr/>
            </a:pPr>
            <a:endParaRPr lang="en-US" sz="2167" dirty="0">
              <a:solidFill>
                <a:srgbClr val="0070C0"/>
              </a:solidFill>
              <a:latin typeface="Calibri"/>
            </a:endParaRPr>
          </a:p>
          <a:p>
            <a:pPr marL="309553" indent="-309553">
              <a:buFontTx/>
              <a:buChar char="-"/>
              <a:defRPr/>
            </a:pPr>
            <a:r>
              <a:rPr lang="en-US" sz="2167" b="1" dirty="0">
                <a:solidFill>
                  <a:srgbClr val="0070C0"/>
                </a:solidFill>
                <a:latin typeface="Calibri"/>
              </a:rPr>
              <a:t>11 Meetings</a:t>
            </a:r>
          </a:p>
          <a:p>
            <a:pPr marL="309553" indent="-309553">
              <a:buFontTx/>
              <a:buChar char="-"/>
              <a:defRPr/>
            </a:pPr>
            <a:endParaRPr lang="pt-PT" sz="1950" dirty="0">
              <a:solidFill>
                <a:prstClr val="black"/>
              </a:solidFill>
              <a:latin typeface="Calibri"/>
            </a:endParaRPr>
          </a:p>
        </p:txBody>
      </p:sp>
      <p:sp>
        <p:nvSpPr>
          <p:cNvPr id="9" name="CaixaDeTexto 8">
            <a:extLst>
              <a:ext uri="{FF2B5EF4-FFF2-40B4-BE49-F238E27FC236}">
                <a16:creationId xmlns:a16="http://schemas.microsoft.com/office/drawing/2014/main" id="{80E6B580-678F-4F6F-BB94-E355E2DC260D}"/>
              </a:ext>
            </a:extLst>
          </p:cNvPr>
          <p:cNvSpPr txBox="1"/>
          <p:nvPr/>
        </p:nvSpPr>
        <p:spPr>
          <a:xfrm>
            <a:off x="445332" y="757363"/>
            <a:ext cx="2563452" cy="369332"/>
          </a:xfrm>
          <a:prstGeom prst="rect">
            <a:avLst/>
          </a:prstGeom>
          <a:noFill/>
        </p:spPr>
        <p:txBody>
          <a:bodyPr wrap="square">
            <a:spAutoFit/>
          </a:bodyPr>
          <a:lstStyle/>
          <a:p>
            <a:r>
              <a:rPr lang="pt-PT" dirty="0" err="1"/>
              <a:t>Coordination</a:t>
            </a:r>
            <a:r>
              <a:rPr lang="pt-PT" dirty="0"/>
              <a:t> - CESIS</a:t>
            </a:r>
          </a:p>
        </p:txBody>
      </p:sp>
    </p:spTree>
    <p:extLst>
      <p:ext uri="{BB962C8B-B14F-4D97-AF65-F5344CB8AC3E}">
        <p14:creationId xmlns:p14="http://schemas.microsoft.com/office/powerpoint/2010/main" val="187843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17</a:t>
            </a:fld>
            <a:endParaRPr lang="pt-PT">
              <a:solidFill>
                <a:prstClr val="white"/>
              </a:solidFill>
              <a:latin typeface="Calibri"/>
            </a:endParaRPr>
          </a:p>
        </p:txBody>
      </p:sp>
      <p:sp>
        <p:nvSpPr>
          <p:cNvPr id="5" name="Título 4">
            <a:extLst>
              <a:ext uri="{FF2B5EF4-FFF2-40B4-BE49-F238E27FC236}">
                <a16:creationId xmlns:a16="http://schemas.microsoft.com/office/drawing/2014/main" id="{159A8CB6-F44F-4674-A801-190ED091E808}"/>
              </a:ext>
            </a:extLst>
          </p:cNvPr>
          <p:cNvSpPr txBox="1">
            <a:spLocks noGrp="1"/>
          </p:cNvSpPr>
          <p:nvPr>
            <p:ph type="title"/>
          </p:nvPr>
        </p:nvSpPr>
        <p:spPr>
          <a:xfrm>
            <a:off x="183185" y="2719059"/>
            <a:ext cx="9216309" cy="1672317"/>
          </a:xfrm>
          <a:prstGeom prst="rect">
            <a:avLst/>
          </a:prstGeom>
          <a:noFill/>
        </p:spPr>
        <p:txBody>
          <a:bodyPr wrap="square">
            <a:spAutoFit/>
          </a:bodyPr>
          <a:lstStyle/>
          <a:p>
            <a:pPr marL="185732" indent="-185732" algn="l">
              <a:buFont typeface="Wingdings" panose="05000000000000000000" pitchFamily="2" charset="2"/>
              <a:buChar char="q"/>
            </a:pPr>
            <a:r>
              <a:rPr lang="en-US" sz="1750" b="1" dirty="0">
                <a:solidFill>
                  <a:srgbClr val="00B050"/>
                </a:solidFill>
                <a:cs typeface="Times New Roman"/>
              </a:rPr>
              <a:t> The main focus of this Group has been assuring:</a:t>
            </a:r>
            <a:br>
              <a:rPr lang="en-US" sz="1750" b="1" dirty="0">
                <a:solidFill>
                  <a:schemeClr val="tx1">
                    <a:lumMod val="95000"/>
                    <a:lumOff val="5000"/>
                  </a:schemeClr>
                </a:solidFill>
                <a:cs typeface="Times New Roman"/>
              </a:rPr>
            </a:br>
            <a:r>
              <a:rPr lang="en-US" sz="1750" dirty="0">
                <a:solidFill>
                  <a:srgbClr val="0070C0"/>
                </a:solidFill>
                <a:cs typeface="Times New Roman"/>
              </a:rPr>
              <a:t>- </a:t>
            </a:r>
            <a:r>
              <a:rPr lang="en-US" sz="1750" u="sng" dirty="0">
                <a:solidFill>
                  <a:srgbClr val="0070C0"/>
                </a:solidFill>
                <a:cs typeface="Times New Roman"/>
              </a:rPr>
              <a:t>alignment</a:t>
            </a:r>
            <a:r>
              <a:rPr lang="en-US" sz="1750" dirty="0">
                <a:solidFill>
                  <a:srgbClr val="0070C0"/>
                </a:solidFill>
                <a:cs typeface="Times New Roman"/>
              </a:rPr>
              <a:t> of the PT standard with the ISO high-level structure</a:t>
            </a:r>
            <a:br>
              <a:rPr lang="en-US" sz="1750" dirty="0">
                <a:solidFill>
                  <a:srgbClr val="0070C0"/>
                </a:solidFill>
                <a:cs typeface="Times New Roman"/>
              </a:rPr>
            </a:br>
            <a:r>
              <a:rPr lang="en-US" sz="1750" dirty="0">
                <a:solidFill>
                  <a:srgbClr val="0070C0"/>
                </a:solidFill>
                <a:cs typeface="Times New Roman"/>
              </a:rPr>
              <a:t>- objective and understanble standard </a:t>
            </a:r>
            <a:r>
              <a:rPr lang="en-US" sz="1750" u="sng" dirty="0">
                <a:solidFill>
                  <a:srgbClr val="0070C0"/>
                </a:solidFill>
                <a:cs typeface="Times New Roman"/>
              </a:rPr>
              <a:t>requirements</a:t>
            </a:r>
            <a:br>
              <a:rPr lang="en-US" sz="1750" dirty="0">
                <a:solidFill>
                  <a:srgbClr val="0070C0"/>
                </a:solidFill>
                <a:cs typeface="Times New Roman"/>
              </a:rPr>
            </a:br>
            <a:r>
              <a:rPr lang="en-US" sz="1750" dirty="0">
                <a:solidFill>
                  <a:srgbClr val="0070C0"/>
                </a:solidFill>
                <a:cs typeface="Times New Roman"/>
              </a:rPr>
              <a:t>- an output of </a:t>
            </a:r>
            <a:r>
              <a:rPr lang="en-US" sz="1750" u="sng" dirty="0">
                <a:solidFill>
                  <a:srgbClr val="0070C0"/>
                </a:solidFill>
                <a:cs typeface="Times New Roman"/>
              </a:rPr>
              <a:t>auditable</a:t>
            </a:r>
            <a:r>
              <a:rPr lang="en-US" sz="1750" dirty="0">
                <a:solidFill>
                  <a:srgbClr val="0070C0"/>
                </a:solidFill>
                <a:cs typeface="Times New Roman"/>
              </a:rPr>
              <a:t> requirements</a:t>
            </a:r>
            <a:br>
              <a:rPr lang="en-US" sz="1750" dirty="0">
                <a:solidFill>
                  <a:srgbClr val="0070C0"/>
                </a:solidFill>
                <a:cs typeface="Times New Roman"/>
              </a:rPr>
            </a:br>
            <a:r>
              <a:rPr lang="en-US" sz="1750" dirty="0">
                <a:solidFill>
                  <a:srgbClr val="0070C0"/>
                </a:solidFill>
                <a:cs typeface="Times New Roman"/>
              </a:rPr>
              <a:t>- </a:t>
            </a:r>
            <a:r>
              <a:rPr lang="en-US" sz="1750" u="sng" dirty="0">
                <a:solidFill>
                  <a:srgbClr val="0070C0"/>
                </a:solidFill>
                <a:cs typeface="Times New Roman"/>
              </a:rPr>
              <a:t>terminology coherence </a:t>
            </a:r>
            <a:r>
              <a:rPr lang="en-US" sz="1750" dirty="0">
                <a:solidFill>
                  <a:srgbClr val="0070C0"/>
                </a:solidFill>
                <a:cs typeface="Times New Roman"/>
              </a:rPr>
              <a:t>with other social accountability PT standards  and ISO standards</a:t>
            </a:r>
            <a:br>
              <a:rPr lang="en-US" sz="1517" b="1" dirty="0">
                <a:solidFill>
                  <a:schemeClr val="tx1">
                    <a:lumMod val="95000"/>
                    <a:lumOff val="5000"/>
                  </a:schemeClr>
                </a:solidFill>
                <a:cs typeface="Times New Roman"/>
              </a:rPr>
            </a:br>
            <a:endParaRPr lang="pt-PT" sz="1517" b="1" dirty="0">
              <a:solidFill>
                <a:schemeClr val="tx1">
                  <a:lumMod val="95000"/>
                  <a:lumOff val="5000"/>
                </a:schemeClr>
              </a:solidFill>
              <a:cs typeface="Times New Roman"/>
            </a:endParaRPr>
          </a:p>
        </p:txBody>
      </p:sp>
      <p:sp>
        <p:nvSpPr>
          <p:cNvPr id="7" name="CaixaDeTexto 6">
            <a:extLst>
              <a:ext uri="{FF2B5EF4-FFF2-40B4-BE49-F238E27FC236}">
                <a16:creationId xmlns:a16="http://schemas.microsoft.com/office/drawing/2014/main" id="{DBFAFBD0-13DA-44E0-98B7-A676138A4F2F}"/>
              </a:ext>
            </a:extLst>
          </p:cNvPr>
          <p:cNvSpPr txBox="1"/>
          <p:nvPr/>
        </p:nvSpPr>
        <p:spPr>
          <a:xfrm>
            <a:off x="2768757" y="1137056"/>
            <a:ext cx="5496611" cy="686663"/>
          </a:xfrm>
          <a:prstGeom prst="rect">
            <a:avLst/>
          </a:prstGeom>
          <a:noFill/>
        </p:spPr>
        <p:txBody>
          <a:bodyPr wrap="square">
            <a:spAutoFit/>
          </a:bodyPr>
          <a:lstStyle/>
          <a:p>
            <a:pPr>
              <a:defRPr/>
            </a:pPr>
            <a:r>
              <a:rPr lang="en-US" sz="2400" b="1" dirty="0">
                <a:solidFill>
                  <a:srgbClr val="CC0000"/>
                </a:solidFill>
                <a:latin typeface="Calibri"/>
                <a:cs typeface="Times New Roman"/>
              </a:rPr>
              <a:t>Group 4: CERTIFICATION REQUIREMENTS</a:t>
            </a:r>
          </a:p>
          <a:p>
            <a:pPr>
              <a:defRPr/>
            </a:pPr>
            <a:endParaRPr lang="en-US" sz="1462" b="1" dirty="0">
              <a:solidFill>
                <a:srgbClr val="CC0000"/>
              </a:solidFill>
              <a:latin typeface="Calibri"/>
              <a:cs typeface="Times New Roman"/>
            </a:endParaRPr>
          </a:p>
        </p:txBody>
      </p:sp>
      <p:pic>
        <p:nvPicPr>
          <p:cNvPr id="6" name="Imagem 5">
            <a:extLst>
              <a:ext uri="{FF2B5EF4-FFF2-40B4-BE49-F238E27FC236}">
                <a16:creationId xmlns:a16="http://schemas.microsoft.com/office/drawing/2014/main" id="{4D63FD48-2E19-41B8-BE3F-95BFA408ED13}"/>
              </a:ext>
            </a:extLst>
          </p:cNvPr>
          <p:cNvPicPr>
            <a:picLocks noChangeAspect="1"/>
          </p:cNvPicPr>
          <p:nvPr/>
        </p:nvPicPr>
        <p:blipFill>
          <a:blip r:embed="rId2"/>
          <a:stretch>
            <a:fillRect/>
          </a:stretch>
        </p:blipFill>
        <p:spPr>
          <a:xfrm>
            <a:off x="704528" y="4410281"/>
            <a:ext cx="2952328" cy="1229754"/>
          </a:xfrm>
          <a:prstGeom prst="rect">
            <a:avLst/>
          </a:prstGeom>
        </p:spPr>
      </p:pic>
      <p:sp>
        <p:nvSpPr>
          <p:cNvPr id="8" name="Marcador de Posição de Conteúdo 2">
            <a:extLst>
              <a:ext uri="{FF2B5EF4-FFF2-40B4-BE49-F238E27FC236}">
                <a16:creationId xmlns:a16="http://schemas.microsoft.com/office/drawing/2014/main" id="{8C34B086-0987-4042-B2AC-67F37133BCC7}"/>
              </a:ext>
            </a:extLst>
          </p:cNvPr>
          <p:cNvSpPr txBox="1">
            <a:spLocks/>
          </p:cNvSpPr>
          <p:nvPr/>
        </p:nvSpPr>
        <p:spPr>
          <a:xfrm>
            <a:off x="428500" y="192122"/>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defRPr/>
            </a:pP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ítulo 4">
            <a:extLst>
              <a:ext uri="{FF2B5EF4-FFF2-40B4-BE49-F238E27FC236}">
                <a16:creationId xmlns:a16="http://schemas.microsoft.com/office/drawing/2014/main" id="{159A8CB6-F44F-4674-A801-190ED091E808}"/>
              </a:ext>
            </a:extLst>
          </p:cNvPr>
          <p:cNvSpPr txBox="1">
            <a:spLocks/>
          </p:cNvSpPr>
          <p:nvPr/>
        </p:nvSpPr>
        <p:spPr>
          <a:xfrm>
            <a:off x="4067225" y="4145631"/>
            <a:ext cx="5838778" cy="3059940"/>
          </a:xfrm>
          <a:prstGeom prst="rect">
            <a:avLst/>
          </a:prstGeom>
          <a:noFill/>
        </p:spPr>
        <p:txBody>
          <a:bodyPr vert="horz" wrap="square" lIns="99060" tIns="49530" rIns="99060" bIns="49530" rtlCol="0" anchor="ctr">
            <a:sp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a:pPr>
            <a:r>
              <a:rPr lang="en-US" sz="1700" b="1" dirty="0">
                <a:solidFill>
                  <a:srgbClr val="00B050"/>
                </a:solidFill>
                <a:latin typeface="Calibri"/>
                <a:cs typeface="Times New Roman"/>
              </a:rPr>
              <a:t>What is doing?</a:t>
            </a:r>
          </a:p>
          <a:p>
            <a:pPr algn="l">
              <a:defRPr/>
            </a:pPr>
            <a:r>
              <a:rPr lang="en-US" sz="1600" b="1" dirty="0">
                <a:solidFill>
                  <a:srgbClr val="0070C0"/>
                </a:solidFill>
                <a:latin typeface="Calibri"/>
                <a:cs typeface="Times New Roman"/>
              </a:rPr>
              <a:t>- </a:t>
            </a:r>
            <a:r>
              <a:rPr lang="en-US" sz="1600" dirty="0">
                <a:solidFill>
                  <a:srgbClr val="0070C0"/>
                </a:solidFill>
                <a:cs typeface="Times New Roman"/>
              </a:rPr>
              <a:t>Initial </a:t>
            </a:r>
            <a:r>
              <a:rPr lang="en-US" sz="1600" u="sng" dirty="0">
                <a:solidFill>
                  <a:srgbClr val="0070C0"/>
                </a:solidFill>
                <a:cs typeface="Times New Roman"/>
              </a:rPr>
              <a:t>full</a:t>
            </a:r>
            <a:r>
              <a:rPr lang="en-US" sz="1600" dirty="0">
                <a:solidFill>
                  <a:srgbClr val="0070C0"/>
                </a:solidFill>
                <a:cs typeface="Times New Roman"/>
              </a:rPr>
              <a:t> standard requirements </a:t>
            </a:r>
            <a:r>
              <a:rPr lang="en-US" sz="1600" b="1" dirty="0">
                <a:solidFill>
                  <a:srgbClr val="0070C0"/>
                </a:solidFill>
                <a:cs typeface="Times New Roman"/>
              </a:rPr>
              <a:t>review</a:t>
            </a:r>
            <a:r>
              <a:rPr lang="en-US" sz="1600" dirty="0">
                <a:solidFill>
                  <a:srgbClr val="0070C0"/>
                </a:solidFill>
                <a:cs typeface="Times New Roman"/>
              </a:rPr>
              <a:t> has been performed and </a:t>
            </a:r>
            <a:r>
              <a:rPr lang="en-US" sz="1600" u="sng" dirty="0">
                <a:solidFill>
                  <a:srgbClr val="0070C0"/>
                </a:solidFill>
                <a:cs typeface="Times New Roman"/>
              </a:rPr>
              <a:t>clarifications</a:t>
            </a:r>
            <a:r>
              <a:rPr lang="en-US" sz="1600" dirty="0">
                <a:solidFill>
                  <a:srgbClr val="0070C0"/>
                </a:solidFill>
                <a:cs typeface="Times New Roman"/>
              </a:rPr>
              <a:t> have been required to the other working groups</a:t>
            </a:r>
          </a:p>
          <a:p>
            <a:pPr algn="l">
              <a:defRPr/>
            </a:pPr>
            <a:r>
              <a:rPr lang="en-US" sz="1600" dirty="0">
                <a:solidFill>
                  <a:srgbClr val="0070C0"/>
                </a:solidFill>
                <a:cs typeface="Times New Roman"/>
              </a:rPr>
              <a:t>- Annex D (informative) has had several reviews and is now completed (</a:t>
            </a:r>
            <a:r>
              <a:rPr lang="en-US" sz="1600" dirty="0" err="1">
                <a:solidFill>
                  <a:srgbClr val="0070C0"/>
                </a:solidFill>
                <a:cs typeface="Times New Roman"/>
              </a:rPr>
              <a:t>WG</a:t>
            </a:r>
            <a:r>
              <a:rPr lang="en-US" sz="1600" dirty="0">
                <a:solidFill>
                  <a:srgbClr val="0070C0"/>
                </a:solidFill>
                <a:cs typeface="Times New Roman"/>
              </a:rPr>
              <a:t> 2 + </a:t>
            </a:r>
            <a:r>
              <a:rPr lang="en-US" sz="1600" dirty="0" err="1">
                <a:solidFill>
                  <a:srgbClr val="0070C0"/>
                </a:solidFill>
                <a:cs typeface="Times New Roman"/>
              </a:rPr>
              <a:t>WG</a:t>
            </a:r>
            <a:r>
              <a:rPr lang="en-US" sz="1600" dirty="0">
                <a:solidFill>
                  <a:srgbClr val="0070C0"/>
                </a:solidFill>
                <a:cs typeface="Times New Roman"/>
              </a:rPr>
              <a:t> 4)</a:t>
            </a:r>
          </a:p>
          <a:p>
            <a:pPr algn="l">
              <a:defRPr/>
            </a:pPr>
            <a:r>
              <a:rPr lang="en-US" sz="1600" dirty="0">
                <a:solidFill>
                  <a:srgbClr val="0070C0"/>
                </a:solidFill>
                <a:cs typeface="Times New Roman"/>
              </a:rPr>
              <a:t>- </a:t>
            </a:r>
            <a:r>
              <a:rPr lang="en-US" sz="1600" b="1" dirty="0">
                <a:solidFill>
                  <a:srgbClr val="0070C0"/>
                </a:solidFill>
                <a:cs typeface="Times New Roman"/>
              </a:rPr>
              <a:t>Suggestions and awareness </a:t>
            </a:r>
            <a:r>
              <a:rPr lang="en-US" sz="1600" dirty="0">
                <a:solidFill>
                  <a:srgbClr val="0070C0"/>
                </a:solidFill>
                <a:cs typeface="Times New Roman"/>
              </a:rPr>
              <a:t>raised to the TC relating specific issues</a:t>
            </a:r>
          </a:p>
          <a:p>
            <a:pPr algn="l">
              <a:defRPr/>
            </a:pPr>
            <a:r>
              <a:rPr lang="en-US" sz="1600" u="sng" dirty="0">
                <a:solidFill>
                  <a:srgbClr val="0070C0"/>
                </a:solidFill>
                <a:cs typeface="Times New Roman"/>
              </a:rPr>
              <a:t>Other groups are invited to GT 4 meetings </a:t>
            </a:r>
            <a:r>
              <a:rPr lang="en-US" sz="1600" dirty="0">
                <a:solidFill>
                  <a:srgbClr val="0070C0"/>
                </a:solidFill>
                <a:cs typeface="Times New Roman"/>
              </a:rPr>
              <a:t>as applicable, thus making the </a:t>
            </a:r>
            <a:r>
              <a:rPr lang="en-US" sz="1600" u="sng" dirty="0">
                <a:solidFill>
                  <a:srgbClr val="0070C0"/>
                </a:solidFill>
                <a:cs typeface="Times New Roman"/>
              </a:rPr>
              <a:t>best use of the technical and scientific expertise </a:t>
            </a:r>
            <a:r>
              <a:rPr lang="en-US" sz="1600" dirty="0">
                <a:solidFill>
                  <a:srgbClr val="0070C0"/>
                </a:solidFill>
                <a:cs typeface="Times New Roman"/>
              </a:rPr>
              <a:t>of other members of the TC.</a:t>
            </a:r>
            <a:br>
              <a:rPr lang="en-US" sz="1700" dirty="0">
                <a:solidFill>
                  <a:srgbClr val="0070C0"/>
                </a:solidFill>
                <a:cs typeface="Times New Roman"/>
              </a:rPr>
            </a:br>
            <a:endParaRPr lang="en-US" sz="1700" dirty="0">
              <a:solidFill>
                <a:srgbClr val="0070C0"/>
              </a:solidFill>
              <a:cs typeface="Times New Roman"/>
            </a:endParaRPr>
          </a:p>
          <a:p>
            <a:pPr algn="l">
              <a:defRPr/>
            </a:pPr>
            <a:br>
              <a:rPr lang="en-US" sz="1517" b="1" dirty="0">
                <a:solidFill>
                  <a:srgbClr val="0066FF"/>
                </a:solidFill>
                <a:latin typeface="Calibri"/>
                <a:cs typeface="Times New Roman"/>
              </a:rPr>
            </a:br>
            <a:endParaRPr lang="pt-PT" sz="1517" b="1" dirty="0">
              <a:solidFill>
                <a:srgbClr val="0066FF"/>
              </a:solidFill>
              <a:latin typeface="Calibri"/>
              <a:cs typeface="Times New Roman"/>
            </a:endParaRPr>
          </a:p>
        </p:txBody>
      </p:sp>
      <p:sp>
        <p:nvSpPr>
          <p:cNvPr id="10" name="Título 4">
            <a:extLst>
              <a:ext uri="{FF2B5EF4-FFF2-40B4-BE49-F238E27FC236}">
                <a16:creationId xmlns:a16="http://schemas.microsoft.com/office/drawing/2014/main" id="{159A8CB6-F44F-4674-A801-190ED091E808}"/>
              </a:ext>
            </a:extLst>
          </p:cNvPr>
          <p:cNvSpPr txBox="1">
            <a:spLocks/>
          </p:cNvSpPr>
          <p:nvPr/>
        </p:nvSpPr>
        <p:spPr>
          <a:xfrm>
            <a:off x="183185" y="1754404"/>
            <a:ext cx="9216309" cy="900055"/>
          </a:xfrm>
          <a:prstGeom prst="rect">
            <a:avLst/>
          </a:prstGeom>
          <a:noFill/>
        </p:spPr>
        <p:txBody>
          <a:bodyPr vert="horz" wrap="square" lIns="99060" tIns="49530" rIns="99060" bIns="49530" rtlCol="0" anchor="ctr">
            <a:sp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185732" indent="-185732" algn="just">
              <a:buFont typeface="Wingdings" panose="05000000000000000000" pitchFamily="2" charset="2"/>
              <a:buChar char="q"/>
              <a:defRPr/>
            </a:pPr>
            <a:r>
              <a:rPr lang="en-US" sz="1733" dirty="0">
                <a:solidFill>
                  <a:srgbClr val="0070C0"/>
                </a:solidFill>
                <a:latin typeface="Calibri"/>
                <a:cs typeface="Times New Roman"/>
              </a:rPr>
              <a:t> Most members in this group are </a:t>
            </a:r>
            <a:r>
              <a:rPr lang="en-US" sz="1733" b="1" dirty="0">
                <a:solidFill>
                  <a:srgbClr val="0070C0"/>
                </a:solidFill>
                <a:latin typeface="Calibri"/>
                <a:cs typeface="Times New Roman"/>
              </a:rPr>
              <a:t>experienced auditors </a:t>
            </a:r>
            <a:r>
              <a:rPr lang="en-US" sz="1733" dirty="0">
                <a:solidFill>
                  <a:srgbClr val="0070C0"/>
                </a:solidFill>
                <a:latin typeface="Calibri"/>
                <a:cs typeface="Times New Roman"/>
              </a:rPr>
              <a:t>from accreditation and certification bodies and have been briefed on the OIT methodology: </a:t>
            </a:r>
            <a:r>
              <a:rPr lang="en-US" sz="1733" i="1" dirty="0">
                <a:solidFill>
                  <a:srgbClr val="0070C0"/>
                </a:solidFill>
                <a:effectLst>
                  <a:outerShdw blurRad="38100" dist="38100" dir="2700000" algn="tl">
                    <a:srgbClr val="000000">
                      <a:alpha val="43137"/>
                    </a:srgbClr>
                  </a:outerShdw>
                </a:effectLst>
                <a:latin typeface="Calibri"/>
                <a:cs typeface="Times New Roman"/>
              </a:rPr>
              <a:t>Promoting Equity. Gender-neutral job evaluation for equal pay: a step-by-step guide.</a:t>
            </a:r>
          </a:p>
        </p:txBody>
      </p:sp>
      <p:sp>
        <p:nvSpPr>
          <p:cNvPr id="11" name="CaixaDeTexto 10">
            <a:extLst>
              <a:ext uri="{FF2B5EF4-FFF2-40B4-BE49-F238E27FC236}">
                <a16:creationId xmlns:a16="http://schemas.microsoft.com/office/drawing/2014/main" id="{7629FF5B-7321-4180-B491-10117E22576C}"/>
              </a:ext>
            </a:extLst>
          </p:cNvPr>
          <p:cNvSpPr txBox="1"/>
          <p:nvPr/>
        </p:nvSpPr>
        <p:spPr>
          <a:xfrm>
            <a:off x="632520" y="6296546"/>
            <a:ext cx="4983480" cy="369332"/>
          </a:xfrm>
          <a:prstGeom prst="rect">
            <a:avLst/>
          </a:prstGeom>
          <a:noFill/>
        </p:spPr>
        <p:txBody>
          <a:bodyPr wrap="square">
            <a:spAutoFit/>
          </a:bodyPr>
          <a:lstStyle/>
          <a:p>
            <a:pPr>
              <a:defRPr/>
            </a:pPr>
            <a:r>
              <a:rPr lang="en-US" sz="1800" b="1" dirty="0">
                <a:solidFill>
                  <a:srgbClr val="0070C0"/>
                </a:solidFill>
                <a:latin typeface="Calibri"/>
              </a:rPr>
              <a:t>11 Meetings</a:t>
            </a:r>
          </a:p>
        </p:txBody>
      </p:sp>
      <p:sp>
        <p:nvSpPr>
          <p:cNvPr id="12" name="CaixaDeTexto 11">
            <a:extLst>
              <a:ext uri="{FF2B5EF4-FFF2-40B4-BE49-F238E27FC236}">
                <a16:creationId xmlns:a16="http://schemas.microsoft.com/office/drawing/2014/main" id="{DC30029F-A326-405D-BFA6-0D261B89E57F}"/>
              </a:ext>
            </a:extLst>
          </p:cNvPr>
          <p:cNvSpPr txBox="1"/>
          <p:nvPr/>
        </p:nvSpPr>
        <p:spPr>
          <a:xfrm>
            <a:off x="445332" y="757363"/>
            <a:ext cx="1915380" cy="369332"/>
          </a:xfrm>
          <a:prstGeom prst="rect">
            <a:avLst/>
          </a:prstGeom>
          <a:noFill/>
        </p:spPr>
        <p:txBody>
          <a:bodyPr wrap="square">
            <a:spAutoFit/>
          </a:bodyPr>
          <a:lstStyle/>
          <a:p>
            <a:r>
              <a:rPr lang="pt-PT" dirty="0" err="1"/>
              <a:t>Coordination</a:t>
            </a:r>
            <a:r>
              <a:rPr lang="pt-PT" dirty="0"/>
              <a:t> - BV</a:t>
            </a:r>
          </a:p>
        </p:txBody>
      </p:sp>
    </p:spTree>
    <p:extLst>
      <p:ext uri="{BB962C8B-B14F-4D97-AF65-F5344CB8AC3E}">
        <p14:creationId xmlns:p14="http://schemas.microsoft.com/office/powerpoint/2010/main" val="410057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18</a:t>
            </a:fld>
            <a:endParaRPr lang="pt-PT">
              <a:solidFill>
                <a:prstClr val="white"/>
              </a:solidFill>
              <a:latin typeface="Calibri"/>
            </a:endParaRPr>
          </a:p>
        </p:txBody>
      </p:sp>
      <p:sp>
        <p:nvSpPr>
          <p:cNvPr id="3" name="Título 2">
            <a:extLst>
              <a:ext uri="{FF2B5EF4-FFF2-40B4-BE49-F238E27FC236}">
                <a16:creationId xmlns:a16="http://schemas.microsoft.com/office/drawing/2014/main" id="{E10EF75E-4509-4B54-8FA1-8DF64FEB8C4C}"/>
              </a:ext>
            </a:extLst>
          </p:cNvPr>
          <p:cNvSpPr>
            <a:spLocks noGrp="1"/>
          </p:cNvSpPr>
          <p:nvPr>
            <p:ph type="title"/>
          </p:nvPr>
        </p:nvSpPr>
        <p:spPr>
          <a:xfrm>
            <a:off x="632520" y="1988840"/>
            <a:ext cx="8814979" cy="4034728"/>
          </a:xfrm>
        </p:spPr>
        <p:txBody>
          <a:bodyPr>
            <a:normAutofit fontScale="90000"/>
          </a:bodyPr>
          <a:lstStyle/>
          <a:p>
            <a:pPr algn="l">
              <a:lnSpc>
                <a:spcPct val="107000"/>
              </a:lnSpc>
              <a:spcAft>
                <a:spcPts val="867"/>
              </a:spcAft>
            </a:pPr>
            <a:r>
              <a:rPr lang="en-US" sz="3900" b="1" dirty="0">
                <a:solidFill>
                  <a:srgbClr val="0070C0"/>
                </a:solidFill>
                <a:highlight>
                  <a:srgbClr val="FFFF00"/>
                </a:highlight>
              </a:rPr>
              <a:t>General State of art at the current date</a:t>
            </a:r>
            <a:br>
              <a:rPr lang="en-US" sz="3900" b="1" dirty="0">
                <a:solidFill>
                  <a:srgbClr val="0070C0"/>
                </a:solidFill>
                <a:highlight>
                  <a:srgbClr val="FFFF00"/>
                </a:highlight>
              </a:rPr>
            </a:br>
            <a:br>
              <a:rPr lang="en-US" sz="2200" b="1" dirty="0">
                <a:solidFill>
                  <a:srgbClr val="0070C0"/>
                </a:solidFill>
                <a:highlight>
                  <a:srgbClr val="FFFF00"/>
                </a:highlight>
              </a:rPr>
            </a:br>
            <a:r>
              <a:rPr lang="en-US" sz="2700" dirty="0">
                <a:solidFill>
                  <a:srgbClr val="0070C0"/>
                </a:solidFill>
              </a:rPr>
              <a:t>- </a:t>
            </a:r>
            <a:r>
              <a:rPr lang="en-US" sz="2200" dirty="0">
                <a:solidFill>
                  <a:srgbClr val="0070C0"/>
                </a:solidFill>
              </a:rPr>
              <a:t>The standard is written in its generality (60% done) </a:t>
            </a:r>
            <a:br>
              <a:rPr lang="en-US" sz="2700" dirty="0">
                <a:solidFill>
                  <a:srgbClr val="0070C0"/>
                </a:solidFill>
              </a:rPr>
            </a:br>
            <a:br>
              <a:rPr lang="en-US" sz="900" dirty="0">
                <a:solidFill>
                  <a:srgbClr val="0070C0"/>
                </a:solidFill>
              </a:rPr>
            </a:br>
            <a:r>
              <a:rPr lang="en-US" sz="2200" dirty="0">
                <a:solidFill>
                  <a:srgbClr val="0070C0"/>
                </a:solidFill>
              </a:rPr>
              <a:t>- We held more than </a:t>
            </a:r>
            <a:r>
              <a:rPr lang="en-US" sz="2200" u="sng" dirty="0">
                <a:solidFill>
                  <a:srgbClr val="0070C0"/>
                </a:solidFill>
              </a:rPr>
              <a:t>50 meetings </a:t>
            </a:r>
            <a:r>
              <a:rPr lang="en-US" sz="2200" dirty="0">
                <a:solidFill>
                  <a:srgbClr val="0070C0"/>
                </a:solidFill>
              </a:rPr>
              <a:t>ranging from plenary meetings, </a:t>
            </a:r>
            <a:r>
              <a:rPr lang="en-US" sz="2200" dirty="0" err="1">
                <a:solidFill>
                  <a:srgbClr val="0070C0"/>
                </a:solidFill>
              </a:rPr>
              <a:t>WG</a:t>
            </a:r>
            <a:r>
              <a:rPr lang="en-US" sz="2200" dirty="0">
                <a:solidFill>
                  <a:srgbClr val="0070C0"/>
                </a:solidFill>
              </a:rPr>
              <a:t> meetings and Portuguese partnership meetings </a:t>
            </a:r>
            <a:r>
              <a:rPr lang="en-US" sz="1800" dirty="0">
                <a:solidFill>
                  <a:srgbClr val="0070C0"/>
                </a:solidFill>
              </a:rPr>
              <a:t>(very participative and dynamic sessions!)</a:t>
            </a:r>
            <a:br>
              <a:rPr lang="en-US" sz="2700" dirty="0">
                <a:solidFill>
                  <a:srgbClr val="0070C0"/>
                </a:solidFill>
              </a:rPr>
            </a:br>
            <a:br>
              <a:rPr lang="en-US" sz="900" dirty="0">
                <a:solidFill>
                  <a:srgbClr val="0070C0"/>
                </a:solidFill>
                <a:highlight>
                  <a:srgbClr val="FFFF00"/>
                </a:highlight>
              </a:rPr>
            </a:br>
            <a:r>
              <a:rPr lang="en-US" sz="2200" dirty="0">
                <a:solidFill>
                  <a:srgbClr val="0070C0"/>
                </a:solidFill>
              </a:rPr>
              <a:t>- TC has an advanced </a:t>
            </a:r>
            <a:r>
              <a:rPr lang="en-US" sz="2200" u="sng" dirty="0">
                <a:solidFill>
                  <a:srgbClr val="0070C0"/>
                </a:solidFill>
              </a:rPr>
              <a:t>Draft of all sections (NP has about 100 </a:t>
            </a:r>
            <a:r>
              <a:rPr lang="en-US" sz="2200" u="sng" dirty="0" err="1">
                <a:solidFill>
                  <a:srgbClr val="0070C0"/>
                </a:solidFill>
              </a:rPr>
              <a:t>pág</a:t>
            </a:r>
            <a:r>
              <a:rPr lang="en-US" sz="2200" u="sng" dirty="0">
                <a:solidFill>
                  <a:srgbClr val="0070C0"/>
                </a:solidFill>
              </a:rPr>
              <a:t>.)</a:t>
            </a:r>
            <a:br>
              <a:rPr lang="en-US" sz="2700" dirty="0">
                <a:solidFill>
                  <a:srgbClr val="0070C0"/>
                </a:solidFill>
              </a:rPr>
            </a:br>
            <a:br>
              <a:rPr lang="en-US" sz="900" dirty="0">
                <a:solidFill>
                  <a:srgbClr val="0070C0"/>
                </a:solidFill>
              </a:rPr>
            </a:br>
            <a:r>
              <a:rPr lang="en-US" sz="2200" dirty="0">
                <a:solidFill>
                  <a:srgbClr val="0070C0"/>
                </a:solidFill>
              </a:rPr>
              <a:t>- We are always making many changes to the “</a:t>
            </a:r>
            <a:r>
              <a:rPr lang="en-US" sz="2200" u="sng" dirty="0">
                <a:solidFill>
                  <a:srgbClr val="0070C0"/>
                </a:solidFill>
              </a:rPr>
              <a:t>wording</a:t>
            </a:r>
            <a:r>
              <a:rPr lang="en-US" sz="2200" dirty="0">
                <a:solidFill>
                  <a:srgbClr val="0070C0"/>
                </a:solidFill>
              </a:rPr>
              <a:t>” because our main concern is that the requirements of the standard are </a:t>
            </a:r>
            <a:r>
              <a:rPr lang="en-US" sz="2200" b="1" dirty="0">
                <a:solidFill>
                  <a:srgbClr val="0070C0"/>
                </a:solidFill>
              </a:rPr>
              <a:t>objective, clear and understandable by all</a:t>
            </a:r>
            <a:r>
              <a:rPr lang="en-US" sz="2200" dirty="0">
                <a:solidFill>
                  <a:srgbClr val="0070C0"/>
                </a:solidFill>
              </a:rPr>
              <a:t> (from micro to large companies)</a:t>
            </a:r>
            <a:br>
              <a:rPr lang="en-US" sz="2700" dirty="0">
                <a:solidFill>
                  <a:srgbClr val="0070C0"/>
                </a:solidFill>
              </a:rPr>
            </a:br>
            <a:br>
              <a:rPr lang="en-US" sz="900" dirty="0">
                <a:solidFill>
                  <a:srgbClr val="0070C0"/>
                </a:solidFill>
              </a:rPr>
            </a:br>
            <a:r>
              <a:rPr lang="en-US" sz="2000" dirty="0">
                <a:solidFill>
                  <a:srgbClr val="0070C0"/>
                </a:solidFill>
              </a:rPr>
              <a:t>- </a:t>
            </a:r>
            <a:r>
              <a:rPr lang="en-US" sz="2200" dirty="0">
                <a:solidFill>
                  <a:srgbClr val="0070C0"/>
                </a:solidFill>
              </a:rPr>
              <a:t>Drafting of Annex D - Checklist of procedures for the application of the </a:t>
            </a:r>
            <a:br>
              <a:rPr lang="en-US" sz="2000" dirty="0">
                <a:solidFill>
                  <a:srgbClr val="0070C0"/>
                </a:solidFill>
              </a:rPr>
            </a:br>
            <a:r>
              <a:rPr lang="en-US" sz="2200" dirty="0">
                <a:solidFill>
                  <a:srgbClr val="0070C0"/>
                </a:solidFill>
              </a:rPr>
              <a:t>job evaluation Methodology/Method</a:t>
            </a:r>
            <a:br>
              <a:rPr lang="en-US" sz="2200" dirty="0">
                <a:solidFill>
                  <a:srgbClr val="0070C0"/>
                </a:solidFill>
              </a:rPr>
            </a:br>
            <a:br>
              <a:rPr lang="en-US" sz="900" dirty="0">
                <a:solidFill>
                  <a:srgbClr val="0070C0"/>
                </a:solidFill>
              </a:rPr>
            </a:br>
            <a:r>
              <a:rPr lang="en-US" sz="2700" dirty="0">
                <a:solidFill>
                  <a:srgbClr val="0070C0"/>
                </a:solidFill>
              </a:rPr>
              <a:t>- </a:t>
            </a:r>
            <a:r>
              <a:rPr lang="en-US" sz="2400" dirty="0">
                <a:solidFill>
                  <a:srgbClr val="0070C0"/>
                </a:solidFill>
              </a:rPr>
              <a:t>Drafting of Annex E - Practical example of application of the Methodology/ Method</a:t>
            </a:r>
            <a:br>
              <a:rPr lang="en-US" sz="2275" dirty="0"/>
            </a:br>
            <a:endParaRPr lang="pt-PT" dirty="0"/>
          </a:p>
        </p:txBody>
      </p:sp>
      <p:sp>
        <p:nvSpPr>
          <p:cNvPr id="5" name="Marcador de Posição de Conteúdo 2">
            <a:extLst>
              <a:ext uri="{FF2B5EF4-FFF2-40B4-BE49-F238E27FC236}">
                <a16:creationId xmlns:a16="http://schemas.microsoft.com/office/drawing/2014/main" id="{FFEEDDC2-654F-415A-B600-44AAF75CE0C6}"/>
              </a:ext>
            </a:extLst>
          </p:cNvPr>
          <p:cNvSpPr txBox="1">
            <a:spLocks/>
          </p:cNvSpPr>
          <p:nvPr/>
        </p:nvSpPr>
        <p:spPr>
          <a:xfrm>
            <a:off x="416496" y="116632"/>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03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19</a:t>
            </a:fld>
            <a:endParaRPr lang="pt-PT">
              <a:solidFill>
                <a:prstClr val="white"/>
              </a:solidFill>
              <a:latin typeface="Calibri"/>
            </a:endParaRPr>
          </a:p>
        </p:txBody>
      </p:sp>
      <p:sp>
        <p:nvSpPr>
          <p:cNvPr id="3" name="Título 2">
            <a:extLst>
              <a:ext uri="{FF2B5EF4-FFF2-40B4-BE49-F238E27FC236}">
                <a16:creationId xmlns:a16="http://schemas.microsoft.com/office/drawing/2014/main" id="{E10EF75E-4509-4B54-8FA1-8DF64FEB8C4C}"/>
              </a:ext>
            </a:extLst>
          </p:cNvPr>
          <p:cNvSpPr>
            <a:spLocks noGrp="1"/>
          </p:cNvSpPr>
          <p:nvPr>
            <p:ph type="title"/>
          </p:nvPr>
        </p:nvSpPr>
        <p:spPr>
          <a:xfrm>
            <a:off x="704528" y="1988840"/>
            <a:ext cx="8814979" cy="4034728"/>
          </a:xfrm>
        </p:spPr>
        <p:txBody>
          <a:bodyPr>
            <a:normAutofit fontScale="90000"/>
          </a:bodyPr>
          <a:lstStyle/>
          <a:p>
            <a:pPr algn="l">
              <a:lnSpc>
                <a:spcPct val="107000"/>
              </a:lnSpc>
              <a:spcAft>
                <a:spcPts val="867"/>
              </a:spcAft>
            </a:pPr>
            <a:r>
              <a:rPr lang="en-US" sz="3900" b="1" dirty="0">
                <a:solidFill>
                  <a:srgbClr val="0070C0"/>
                </a:solidFill>
                <a:highlight>
                  <a:srgbClr val="FFFF00"/>
                </a:highlight>
              </a:rPr>
              <a:t>General State of art at the current date</a:t>
            </a:r>
            <a:br>
              <a:rPr lang="en-US" sz="3900" b="1" dirty="0">
                <a:solidFill>
                  <a:srgbClr val="0070C0"/>
                </a:solidFill>
                <a:highlight>
                  <a:srgbClr val="FFFF00"/>
                </a:highlight>
              </a:rPr>
            </a:br>
            <a:br>
              <a:rPr lang="en-US" sz="900" dirty="0">
                <a:solidFill>
                  <a:srgbClr val="0070C0"/>
                </a:solidFill>
              </a:rPr>
            </a:br>
            <a:r>
              <a:rPr lang="en-US" sz="2200" dirty="0">
                <a:solidFill>
                  <a:srgbClr val="0070C0"/>
                </a:solidFill>
              </a:rPr>
              <a:t>- The requirements established for this Standard are </a:t>
            </a:r>
            <a:r>
              <a:rPr lang="en-US" sz="2200" u="sng" dirty="0">
                <a:solidFill>
                  <a:srgbClr val="0070C0"/>
                </a:solidFill>
              </a:rPr>
              <a:t>applicable to any organization</a:t>
            </a:r>
            <a:r>
              <a:rPr lang="en-US" sz="2200" dirty="0">
                <a:solidFill>
                  <a:srgbClr val="0070C0"/>
                </a:solidFill>
              </a:rPr>
              <a:t>, public or private, regardless of its type, size, complexity, nature or legal personality, "how and where" the work is provided (e.g. teleworking regime). It’s applicable to all organizations and must be complied with by the </a:t>
            </a:r>
            <a:r>
              <a:rPr lang="en-US" sz="2200" u="sng" dirty="0">
                <a:solidFill>
                  <a:srgbClr val="0070C0"/>
                </a:solidFill>
              </a:rPr>
              <a:t>whole organization - all its functional units </a:t>
            </a:r>
            <a:r>
              <a:rPr lang="en-US" sz="2200" dirty="0">
                <a:solidFill>
                  <a:srgbClr val="0070C0"/>
                </a:solidFill>
              </a:rPr>
              <a:t>- should the organization wish to obtain certification</a:t>
            </a:r>
            <a:br>
              <a:rPr lang="en-US" sz="2200" dirty="0">
                <a:solidFill>
                  <a:srgbClr val="0070C0"/>
                </a:solidFill>
              </a:rPr>
            </a:br>
            <a:br>
              <a:rPr lang="en-US" sz="900" dirty="0">
                <a:solidFill>
                  <a:srgbClr val="0070C0"/>
                </a:solidFill>
              </a:rPr>
            </a:br>
            <a:r>
              <a:rPr lang="en-US" sz="2200" dirty="0">
                <a:solidFill>
                  <a:srgbClr val="0070C0"/>
                </a:solidFill>
              </a:rPr>
              <a:t>- We used </a:t>
            </a:r>
            <a:r>
              <a:rPr lang="en-US" sz="2200" u="sng" dirty="0">
                <a:solidFill>
                  <a:srgbClr val="0070C0"/>
                </a:solidFill>
              </a:rPr>
              <a:t>inclusive language </a:t>
            </a:r>
            <a:r>
              <a:rPr lang="en-US" sz="2200" dirty="0">
                <a:solidFill>
                  <a:srgbClr val="0070C0"/>
                </a:solidFill>
              </a:rPr>
              <a:t>in all standard (male/female)</a:t>
            </a:r>
            <a:br>
              <a:rPr lang="en-US" sz="2200" dirty="0">
                <a:solidFill>
                  <a:srgbClr val="0070C0"/>
                </a:solidFill>
              </a:rPr>
            </a:br>
            <a:br>
              <a:rPr lang="en-US" sz="900" dirty="0">
                <a:solidFill>
                  <a:srgbClr val="0070C0"/>
                </a:solidFill>
              </a:rPr>
            </a:br>
            <a:r>
              <a:rPr lang="en-US" sz="2200" dirty="0">
                <a:solidFill>
                  <a:srgbClr val="0070C0"/>
                </a:solidFill>
              </a:rPr>
              <a:t>- Some groups worked in parallel to facilitate the technical understanding of the Methodology/Method to be applied in the standard </a:t>
            </a:r>
            <a:br>
              <a:rPr lang="en-US" sz="2200" dirty="0">
                <a:solidFill>
                  <a:srgbClr val="0070C0"/>
                </a:solidFill>
              </a:rPr>
            </a:br>
            <a:br>
              <a:rPr lang="en-US" sz="900" dirty="0">
                <a:solidFill>
                  <a:srgbClr val="0070C0"/>
                </a:solidFill>
              </a:rPr>
            </a:br>
            <a:r>
              <a:rPr lang="en-US" sz="2200" dirty="0">
                <a:solidFill>
                  <a:srgbClr val="0070C0"/>
                </a:solidFill>
              </a:rPr>
              <a:t>- We are finalizing the Section 8 and its impact on following sections (4 to 7)</a:t>
            </a:r>
            <a:br>
              <a:rPr lang="en-US" sz="2200" dirty="0">
                <a:solidFill>
                  <a:srgbClr val="0070C0"/>
                </a:solidFill>
              </a:rPr>
            </a:br>
            <a:br>
              <a:rPr lang="en-US" sz="900" dirty="0">
                <a:solidFill>
                  <a:srgbClr val="0070C0"/>
                </a:solidFill>
              </a:rPr>
            </a:br>
            <a:r>
              <a:rPr lang="en-US" sz="2200" dirty="0">
                <a:solidFill>
                  <a:srgbClr val="0070C0"/>
                </a:solidFill>
              </a:rPr>
              <a:t>- Updating of Section 3 and the alphabetical Index</a:t>
            </a:r>
            <a:br>
              <a:rPr lang="en-US" sz="2200" dirty="0">
                <a:solidFill>
                  <a:srgbClr val="0070C0"/>
                </a:solidFill>
              </a:rPr>
            </a:br>
            <a:br>
              <a:rPr lang="en-US" sz="900" dirty="0">
                <a:solidFill>
                  <a:srgbClr val="0070C0"/>
                </a:solidFill>
              </a:rPr>
            </a:br>
            <a:r>
              <a:rPr lang="en-US" sz="2200" dirty="0">
                <a:solidFill>
                  <a:srgbClr val="0070C0"/>
                </a:solidFill>
              </a:rPr>
              <a:t>- All jobs should be considered - female, male and neutral</a:t>
            </a:r>
            <a:br>
              <a:rPr lang="en-US" sz="2000" dirty="0">
                <a:solidFill>
                  <a:srgbClr val="0070C0"/>
                </a:solidFill>
              </a:rPr>
            </a:br>
            <a:br>
              <a:rPr lang="en-US" sz="2275" dirty="0"/>
            </a:br>
            <a:endParaRPr lang="pt-PT" dirty="0"/>
          </a:p>
        </p:txBody>
      </p:sp>
      <p:sp>
        <p:nvSpPr>
          <p:cNvPr id="5" name="Marcador de Posição de Conteúdo 2">
            <a:extLst>
              <a:ext uri="{FF2B5EF4-FFF2-40B4-BE49-F238E27FC236}">
                <a16:creationId xmlns:a16="http://schemas.microsoft.com/office/drawing/2014/main" id="{FFEEDDC2-654F-415A-B600-44AAF75CE0C6}"/>
              </a:ext>
            </a:extLst>
          </p:cNvPr>
          <p:cNvSpPr txBox="1">
            <a:spLocks/>
          </p:cNvSpPr>
          <p:nvPr/>
        </p:nvSpPr>
        <p:spPr>
          <a:xfrm>
            <a:off x="416496" y="116632"/>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351D9D8C-227B-48F2-AA95-F6BAC61A44CB}"/>
              </a:ext>
            </a:extLst>
          </p:cNvPr>
          <p:cNvPicPr>
            <a:picLocks noChangeAspect="1"/>
          </p:cNvPicPr>
          <p:nvPr/>
        </p:nvPicPr>
        <p:blipFill>
          <a:blip r:embed="rId2"/>
          <a:stretch>
            <a:fillRect/>
          </a:stretch>
        </p:blipFill>
        <p:spPr>
          <a:xfrm>
            <a:off x="6753200" y="5505425"/>
            <a:ext cx="3152800" cy="1347272"/>
          </a:xfrm>
          <a:prstGeom prst="rect">
            <a:avLst/>
          </a:prstGeom>
        </p:spPr>
      </p:pic>
    </p:spTree>
    <p:extLst>
      <p:ext uri="{BB962C8B-B14F-4D97-AF65-F5344CB8AC3E}">
        <p14:creationId xmlns:p14="http://schemas.microsoft.com/office/powerpoint/2010/main" val="342036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8"/>
          <p:cNvSpPr>
            <a:spLocks noChangeArrowheads="1"/>
          </p:cNvSpPr>
          <p:nvPr/>
        </p:nvSpPr>
        <p:spPr bwMode="auto">
          <a:xfrm>
            <a:off x="4627960" y="3192960"/>
            <a:ext cx="7429500" cy="31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62"/>
          </a:p>
        </p:txBody>
      </p:sp>
      <p:sp>
        <p:nvSpPr>
          <p:cNvPr id="5123" name="Rectangle 41"/>
          <p:cNvSpPr>
            <a:spLocks noChangeArrowheads="1"/>
          </p:cNvSpPr>
          <p:nvPr/>
        </p:nvSpPr>
        <p:spPr bwMode="auto">
          <a:xfrm>
            <a:off x="1238254" y="3092337"/>
            <a:ext cx="184731" cy="31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462"/>
          </a:p>
        </p:txBody>
      </p:sp>
      <p:sp>
        <p:nvSpPr>
          <p:cNvPr id="16" name="Marcador de Posição do Número do Diapositivo 1"/>
          <p:cNvSpPr>
            <a:spLocks noGrp="1"/>
          </p:cNvSpPr>
          <p:nvPr>
            <p:ph type="sldNum" sz="quarter" idx="12"/>
          </p:nvPr>
        </p:nvSpPr>
        <p:spPr>
          <a:xfrm>
            <a:off x="7800975" y="5944780"/>
            <a:ext cx="866775" cy="173667"/>
          </a:xfrm>
        </p:spPr>
        <p:txBody>
          <a:bodyPr/>
          <a:lstStyle/>
          <a:p>
            <a:fld id="{3965C07C-10C6-463B-951F-84156EB3A7E5}" type="slidenum">
              <a:rPr lang="pt-PT" smtClean="0"/>
              <a:pPr/>
              <a:t>2</a:t>
            </a:fld>
            <a:endParaRPr lang="pt-PT"/>
          </a:p>
        </p:txBody>
      </p:sp>
      <p:sp>
        <p:nvSpPr>
          <p:cNvPr id="9" name="Rectângulo 1"/>
          <p:cNvSpPr>
            <a:spLocks noChangeArrowheads="1"/>
          </p:cNvSpPr>
          <p:nvPr/>
        </p:nvSpPr>
        <p:spPr bwMode="auto">
          <a:xfrm>
            <a:off x="1136576" y="153776"/>
            <a:ext cx="5850650"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20000"/>
              </a:lnSpc>
              <a:spcBef>
                <a:spcPct val="0"/>
              </a:spcBef>
              <a:buFontTx/>
              <a:buNone/>
            </a:pPr>
            <a:r>
              <a:rPr lang="pt-PT" altLang="pt-PT" sz="2275" b="1" dirty="0" err="1">
                <a:solidFill>
                  <a:schemeClr val="bg1"/>
                </a:solidFill>
                <a:latin typeface="Arial" charset="0"/>
              </a:rPr>
              <a:t>National</a:t>
            </a:r>
            <a:r>
              <a:rPr lang="pt-PT" altLang="pt-PT" sz="2275" b="1" dirty="0">
                <a:solidFill>
                  <a:schemeClr val="bg1"/>
                </a:solidFill>
                <a:latin typeface="Arial" charset="0"/>
              </a:rPr>
              <a:t> </a:t>
            </a:r>
            <a:r>
              <a:rPr lang="pt-PT" altLang="pt-PT" sz="2275" b="1" dirty="0" err="1">
                <a:solidFill>
                  <a:schemeClr val="bg1"/>
                </a:solidFill>
                <a:latin typeface="Arial" charset="0"/>
              </a:rPr>
              <a:t>Standardization</a:t>
            </a:r>
            <a:r>
              <a:rPr lang="pt-PT" altLang="pt-PT" sz="2275" b="1" dirty="0">
                <a:solidFill>
                  <a:schemeClr val="bg1"/>
                </a:solidFill>
                <a:latin typeface="Arial" charset="0"/>
              </a:rPr>
              <a:t> Body</a:t>
            </a:r>
          </a:p>
        </p:txBody>
      </p:sp>
      <p:sp>
        <p:nvSpPr>
          <p:cNvPr id="11" name="Rectangle 2"/>
          <p:cNvSpPr>
            <a:spLocks noGrp="1" noChangeArrowheads="1"/>
          </p:cNvSpPr>
          <p:nvPr/>
        </p:nvSpPr>
        <p:spPr bwMode="auto">
          <a:xfrm>
            <a:off x="4359295" y="1705411"/>
            <a:ext cx="5255861" cy="936104"/>
          </a:xfrm>
          <a:prstGeom prst="rect">
            <a:avLst/>
          </a:prstGeom>
          <a:noFill/>
          <a:ln>
            <a:miter lim="800000"/>
            <a:headEnd/>
            <a:tailEnd/>
          </a:ln>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90000"/>
              </a:lnSpc>
              <a:buNone/>
            </a:pPr>
            <a:r>
              <a:rPr lang="en-GB" sz="2000" b="1" dirty="0">
                <a:solidFill>
                  <a:srgbClr val="CC0000"/>
                </a:solidFill>
                <a:effectLst>
                  <a:outerShdw blurRad="38100" dist="38100" dir="2700000" algn="tl">
                    <a:srgbClr val="000000">
                      <a:alpha val="43137"/>
                    </a:srgbClr>
                  </a:outerShdw>
                </a:effectLst>
              </a:rPr>
              <a:t>Portuguese Institute for Quality</a:t>
            </a:r>
          </a:p>
          <a:p>
            <a:pPr marL="0" indent="0" algn="ctr">
              <a:lnSpc>
                <a:spcPct val="90000"/>
              </a:lnSpc>
              <a:buNone/>
            </a:pPr>
            <a:endParaRPr lang="en-GB" sz="800" b="1" dirty="0">
              <a:solidFill>
                <a:srgbClr val="C00000"/>
              </a:solidFill>
              <a:effectLst>
                <a:outerShdw blurRad="38100" dist="38100" dir="2700000" algn="tl">
                  <a:srgbClr val="000000">
                    <a:alpha val="43137"/>
                  </a:srgbClr>
                </a:outerShdw>
              </a:effectLst>
            </a:endParaRPr>
          </a:p>
          <a:p>
            <a:pPr marL="0" indent="0" algn="ctr">
              <a:lnSpc>
                <a:spcPct val="90000"/>
              </a:lnSpc>
              <a:buNone/>
            </a:pPr>
            <a:r>
              <a:rPr lang="en-GB" sz="2000" b="1" dirty="0">
                <a:solidFill>
                  <a:srgbClr val="0066FF"/>
                </a:solidFill>
              </a:rPr>
              <a:t>Public Institute, under the Ministry of Economy</a:t>
            </a:r>
          </a:p>
          <a:p>
            <a:pPr marL="0" indent="0" algn="ctr">
              <a:lnSpc>
                <a:spcPct val="90000"/>
              </a:lnSpc>
              <a:buNone/>
            </a:pPr>
            <a:endParaRPr lang="pt-PT" sz="1625" dirty="0">
              <a:solidFill>
                <a:srgbClr val="0033CC"/>
              </a:solidFill>
            </a:endParaRPr>
          </a:p>
          <a:p>
            <a:pPr marL="0" indent="0">
              <a:lnSpc>
                <a:spcPct val="90000"/>
              </a:lnSpc>
              <a:buNone/>
            </a:pPr>
            <a:endParaRPr lang="pt-PT" sz="650" dirty="0">
              <a:solidFill>
                <a:srgbClr val="0033CC"/>
              </a:solidFill>
            </a:endParaRPr>
          </a:p>
        </p:txBody>
      </p:sp>
      <p:pic>
        <p:nvPicPr>
          <p:cNvPr id="12" name="Picture 2">
            <a:extLst>
              <a:ext uri="{FF2B5EF4-FFF2-40B4-BE49-F238E27FC236}">
                <a16:creationId xmlns:a16="http://schemas.microsoft.com/office/drawing/2014/main" id="{FEE19165-AC50-40EB-88FC-9D9F85FB1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3361624"/>
            <a:ext cx="3324339" cy="30938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ângulo 7">
            <a:extLst>
              <a:ext uri="{FF2B5EF4-FFF2-40B4-BE49-F238E27FC236}">
                <a16:creationId xmlns:a16="http://schemas.microsoft.com/office/drawing/2014/main" id="{C0505F00-0CD1-4839-8CB2-63CBF5F52131}"/>
              </a:ext>
            </a:extLst>
          </p:cNvPr>
          <p:cNvSpPr/>
          <p:nvPr/>
        </p:nvSpPr>
        <p:spPr>
          <a:xfrm>
            <a:off x="1476781" y="758471"/>
            <a:ext cx="3676296" cy="992579"/>
          </a:xfrm>
          <a:prstGeom prst="rect">
            <a:avLst/>
          </a:prstGeom>
        </p:spPr>
        <p:txBody>
          <a:bodyPr wrap="square">
            <a:spAutoFit/>
          </a:bodyPr>
          <a:lstStyle/>
          <a:p>
            <a:pPr>
              <a:defRPr/>
            </a:pPr>
            <a:r>
              <a:rPr lang="en-GB" sz="2275" b="1" dirty="0">
                <a:solidFill>
                  <a:srgbClr val="6666FF"/>
                </a:solidFill>
              </a:rPr>
              <a:t>Standardization Department</a:t>
            </a:r>
            <a:endParaRPr lang="en-GB" sz="1950" b="1" dirty="0">
              <a:solidFill>
                <a:srgbClr val="6666FF"/>
              </a:solidFill>
              <a:latin typeface="+mj-lt"/>
              <a:ea typeface="+mj-ea"/>
              <a:cs typeface="+mj-cs"/>
            </a:endParaRPr>
          </a:p>
          <a:p>
            <a:pPr>
              <a:defRPr/>
            </a:pPr>
            <a:endParaRPr lang="en-GB" sz="1625" dirty="0">
              <a:solidFill>
                <a:srgbClr val="009900"/>
              </a:solidFill>
              <a:latin typeface="+mj-lt"/>
              <a:ea typeface="+mj-ea"/>
              <a:cs typeface="+mj-cs"/>
            </a:endParaRPr>
          </a:p>
          <a:p>
            <a:pPr>
              <a:defRPr/>
            </a:pPr>
            <a:r>
              <a:rPr lang="en-GB" sz="2000" b="1" dirty="0">
                <a:solidFill>
                  <a:srgbClr val="009900"/>
                </a:solidFill>
                <a:latin typeface="+mj-lt"/>
                <a:ea typeface="+mj-ea"/>
                <a:cs typeface="+mj-cs"/>
              </a:rPr>
              <a:t>S</a:t>
            </a:r>
            <a:r>
              <a:rPr lang="en-GB" sz="1950" b="1" dirty="0">
                <a:solidFill>
                  <a:srgbClr val="009900"/>
                </a:solidFill>
              </a:rPr>
              <a:t>trategic Goal</a:t>
            </a:r>
            <a:endParaRPr lang="en-GB" sz="1625" b="1" dirty="0">
              <a:solidFill>
                <a:srgbClr val="009900"/>
              </a:solidFill>
              <a:latin typeface="+mj-lt"/>
              <a:ea typeface="+mj-ea"/>
              <a:cs typeface="+mj-cs"/>
            </a:endParaRPr>
          </a:p>
        </p:txBody>
      </p:sp>
      <p:sp>
        <p:nvSpPr>
          <p:cNvPr id="14" name="Rectangle 3">
            <a:extLst>
              <a:ext uri="{FF2B5EF4-FFF2-40B4-BE49-F238E27FC236}">
                <a16:creationId xmlns:a16="http://schemas.microsoft.com/office/drawing/2014/main" id="{E68D4C35-FB40-4410-8C94-E3E6678D9DF0}"/>
              </a:ext>
            </a:extLst>
          </p:cNvPr>
          <p:cNvSpPr>
            <a:spLocks noGrp="1" noChangeArrowheads="1"/>
          </p:cNvSpPr>
          <p:nvPr>
            <p:ph idx="1"/>
          </p:nvPr>
        </p:nvSpPr>
        <p:spPr>
          <a:xfrm>
            <a:off x="4747810" y="3038816"/>
            <a:ext cx="4569952" cy="3198496"/>
          </a:xfrm>
          <a:solidFill>
            <a:schemeClr val="bg1">
              <a:lumMod val="95000"/>
            </a:schemeClr>
          </a:solidFill>
          <a:effectLst>
            <a:softEdge rad="63500"/>
          </a:effectLst>
        </p:spPr>
        <p:txBody>
          <a:bodyPr>
            <a:normAutofit fontScale="92500"/>
          </a:bodyPr>
          <a:lstStyle/>
          <a:p>
            <a:pPr algn="ctr">
              <a:buFontTx/>
              <a:buNone/>
            </a:pPr>
            <a:r>
              <a:rPr lang="pt-PT" sz="1544" b="1" dirty="0"/>
              <a:t>	</a:t>
            </a:r>
            <a:endParaRPr lang="pt-PT" sz="406" b="1" dirty="0"/>
          </a:p>
          <a:p>
            <a:pPr algn="ctr">
              <a:buFontTx/>
              <a:buNone/>
            </a:pPr>
            <a:r>
              <a:rPr lang="en-US" sz="2400" dirty="0">
                <a:solidFill>
                  <a:srgbClr val="009900"/>
                </a:solidFill>
              </a:rPr>
              <a:t>Promote and support </a:t>
            </a:r>
          </a:p>
          <a:p>
            <a:pPr algn="ctr">
              <a:buFontTx/>
              <a:buNone/>
            </a:pPr>
            <a:r>
              <a:rPr lang="en-US" sz="2400" dirty="0">
                <a:solidFill>
                  <a:srgbClr val="009900"/>
                </a:solidFill>
              </a:rPr>
              <a:t>the development of the </a:t>
            </a:r>
          </a:p>
          <a:p>
            <a:pPr algn="ctr">
              <a:buFontTx/>
              <a:buNone/>
            </a:pPr>
            <a:r>
              <a:rPr lang="en-US" sz="2400" i="1" dirty="0">
                <a:solidFill>
                  <a:srgbClr val="009900"/>
                </a:solidFill>
              </a:rPr>
              <a:t>Portuguese standardization activity</a:t>
            </a:r>
            <a:r>
              <a:rPr lang="en-US" sz="2400" dirty="0">
                <a:solidFill>
                  <a:srgbClr val="009900"/>
                </a:solidFill>
              </a:rPr>
              <a:t>, </a:t>
            </a:r>
          </a:p>
          <a:p>
            <a:pPr algn="ctr">
              <a:buFontTx/>
              <a:buNone/>
            </a:pPr>
            <a:r>
              <a:rPr lang="en-US" sz="2400" dirty="0">
                <a:solidFill>
                  <a:srgbClr val="009900"/>
                </a:solidFill>
              </a:rPr>
              <a:t>in a credible and sustainable way, </a:t>
            </a:r>
          </a:p>
          <a:p>
            <a:pPr algn="ctr">
              <a:buFontTx/>
              <a:buNone/>
            </a:pPr>
            <a:r>
              <a:rPr lang="en-US" sz="2400" dirty="0">
                <a:solidFill>
                  <a:srgbClr val="009900"/>
                </a:solidFill>
              </a:rPr>
              <a:t>aiming  to </a:t>
            </a:r>
            <a:r>
              <a:rPr lang="en-US" sz="2400" dirty="0">
                <a:solidFill>
                  <a:srgbClr val="009900"/>
                </a:solidFill>
                <a:effectLst>
                  <a:outerShdw blurRad="38100" dist="38100" dir="2700000" algn="tl">
                    <a:srgbClr val="000000">
                      <a:alpha val="43137"/>
                    </a:srgbClr>
                  </a:outerShdw>
                </a:effectLst>
              </a:rPr>
              <a:t>systematically reinforce </a:t>
            </a:r>
          </a:p>
          <a:p>
            <a:pPr algn="ctr">
              <a:buFontTx/>
              <a:buNone/>
            </a:pPr>
            <a:r>
              <a:rPr lang="en-US" sz="2400" dirty="0">
                <a:solidFill>
                  <a:srgbClr val="009900"/>
                </a:solidFill>
                <a:effectLst>
                  <a:outerShdw blurRad="38100" dist="38100" dir="2700000" algn="tl">
                    <a:srgbClr val="000000">
                      <a:alpha val="43137"/>
                    </a:srgbClr>
                  </a:outerShdw>
                </a:effectLst>
              </a:rPr>
              <a:t>the whole network of actors and users </a:t>
            </a:r>
          </a:p>
          <a:p>
            <a:pPr algn="ctr">
              <a:buFontTx/>
              <a:buNone/>
            </a:pPr>
            <a:endParaRPr lang="en-US" sz="1625" dirty="0">
              <a:solidFill>
                <a:srgbClr val="009900"/>
              </a:solidFill>
              <a:effectLst>
                <a:outerShdw blurRad="38100" dist="38100" dir="2700000" algn="tl">
                  <a:srgbClr val="000000">
                    <a:alpha val="43137"/>
                  </a:srgbClr>
                </a:outerShdw>
              </a:effectLst>
            </a:endParaRPr>
          </a:p>
          <a:p>
            <a:pPr algn="ctr">
              <a:buFontTx/>
              <a:buNone/>
            </a:pPr>
            <a:endParaRPr lang="fr-FR" sz="2925" dirty="0"/>
          </a:p>
          <a:p>
            <a:pPr algn="ctr">
              <a:buFontTx/>
              <a:buNone/>
            </a:pPr>
            <a:endParaRPr lang="en-GB" sz="2925" dirty="0"/>
          </a:p>
          <a:p>
            <a:pPr algn="ctr">
              <a:buFontTx/>
              <a:buNone/>
            </a:pPr>
            <a:endParaRPr lang="pt-PT" dirty="0"/>
          </a:p>
        </p:txBody>
      </p:sp>
    </p:spTree>
    <p:extLst>
      <p:ext uri="{BB962C8B-B14F-4D97-AF65-F5344CB8AC3E}">
        <p14:creationId xmlns:p14="http://schemas.microsoft.com/office/powerpoint/2010/main" val="340895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20</a:t>
            </a:fld>
            <a:endParaRPr lang="pt-PT">
              <a:solidFill>
                <a:prstClr val="white"/>
              </a:solidFill>
              <a:latin typeface="Calibri"/>
            </a:endParaRPr>
          </a:p>
        </p:txBody>
      </p:sp>
      <p:sp>
        <p:nvSpPr>
          <p:cNvPr id="3" name="Título 2">
            <a:extLst>
              <a:ext uri="{FF2B5EF4-FFF2-40B4-BE49-F238E27FC236}">
                <a16:creationId xmlns:a16="http://schemas.microsoft.com/office/drawing/2014/main" id="{E10EF75E-4509-4B54-8FA1-8DF64FEB8C4C}"/>
              </a:ext>
            </a:extLst>
          </p:cNvPr>
          <p:cNvSpPr>
            <a:spLocks noGrp="1"/>
          </p:cNvSpPr>
          <p:nvPr>
            <p:ph type="title"/>
          </p:nvPr>
        </p:nvSpPr>
        <p:spPr>
          <a:xfrm>
            <a:off x="661286" y="894000"/>
            <a:ext cx="8814979" cy="4212468"/>
          </a:xfrm>
        </p:spPr>
        <p:txBody>
          <a:bodyPr>
            <a:normAutofit fontScale="90000"/>
          </a:bodyPr>
          <a:lstStyle/>
          <a:p>
            <a:pPr algn="l">
              <a:lnSpc>
                <a:spcPct val="107000"/>
              </a:lnSpc>
              <a:spcAft>
                <a:spcPts val="867"/>
              </a:spcAft>
            </a:pPr>
            <a:br>
              <a:rPr lang="en-US" sz="2275" dirty="0"/>
            </a:br>
            <a:br>
              <a:rPr lang="en-US" sz="2275" dirty="0"/>
            </a:br>
            <a:br>
              <a:rPr lang="en-US" sz="2275" dirty="0"/>
            </a:br>
            <a:br>
              <a:rPr lang="en-US" sz="2275" dirty="0"/>
            </a:br>
            <a:br>
              <a:rPr lang="en-US" sz="2275" dirty="0"/>
            </a:br>
            <a:r>
              <a:rPr lang="en-US" sz="3900" b="1" u="sng" dirty="0">
                <a:solidFill>
                  <a:srgbClr val="C00000"/>
                </a:solidFill>
              </a:rPr>
              <a:t>Main Challenges</a:t>
            </a:r>
            <a:br>
              <a:rPr lang="en-US" sz="3033" b="1" dirty="0">
                <a:solidFill>
                  <a:srgbClr val="C00000"/>
                </a:solidFill>
                <a:highlight>
                  <a:srgbClr val="FFFF00"/>
                </a:highlight>
              </a:rPr>
            </a:br>
            <a:br>
              <a:rPr lang="en-US" sz="3033" dirty="0">
                <a:solidFill>
                  <a:srgbClr val="0070C0"/>
                </a:solidFill>
              </a:rPr>
            </a:br>
            <a:r>
              <a:rPr lang="en-US" sz="2925" dirty="0">
                <a:solidFill>
                  <a:srgbClr val="0070C0"/>
                </a:solidFill>
                <a:latin typeface="Calibri" panose="020F0502020204030204" pitchFamily="34" charset="0"/>
                <a:ea typeface="Calibri" panose="020F0502020204030204" pitchFamily="34" charset="0"/>
                <a:cs typeface="Times New Roman" panose="02020603050405020304" pitchFamily="18" charset="0"/>
              </a:rPr>
              <a:t>- Comply with all project deadlines, in each of its phases</a:t>
            </a:r>
            <a:br>
              <a:rPr lang="en-US" sz="2925"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925" dirty="0">
                <a:solidFill>
                  <a:srgbClr val="00B050"/>
                </a:solidFill>
                <a:latin typeface="Calibri" panose="020F0502020204030204" pitchFamily="34" charset="0"/>
                <a:ea typeface="Calibri" panose="020F0502020204030204" pitchFamily="34" charset="0"/>
                <a:cs typeface="Times New Roman" panose="02020603050405020304" pitchFamily="18" charset="0"/>
              </a:rPr>
              <a:t>- Obtain consensus among all stakeholders involved</a:t>
            </a:r>
            <a:br>
              <a:rPr lang="en-US" sz="2925"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925" dirty="0">
                <a:solidFill>
                  <a:srgbClr val="0070C0"/>
                </a:solidFill>
                <a:latin typeface="Calibri" panose="020F0502020204030204" pitchFamily="34" charset="0"/>
                <a:ea typeface="Calibri" panose="020F0502020204030204" pitchFamily="34" charset="0"/>
                <a:cs typeface="Times New Roman" panose="02020603050405020304" pitchFamily="18" charset="0"/>
              </a:rPr>
              <a:t>-  Assess what should or should not be included in the standard, given the relevance of the topic, versus the fact that the standard is already too extensive...</a:t>
            </a:r>
            <a:br>
              <a:rPr lang="en-US" sz="2925"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sz="90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925" dirty="0">
                <a:solidFill>
                  <a:srgbClr val="00B050"/>
                </a:solidFill>
                <a:latin typeface="Calibri" panose="020F0502020204030204" pitchFamily="34" charset="0"/>
                <a:ea typeface="Calibri" panose="020F0502020204030204" pitchFamily="34" charset="0"/>
                <a:cs typeface="Times New Roman" panose="02020603050405020304" pitchFamily="18" charset="0"/>
              </a:rPr>
              <a:t>- Disseminate the standard in an appealing way to encourage its acquisition and application by the user, in order to be truly applied and transformer to our society</a:t>
            </a:r>
            <a:br>
              <a:rPr lang="en-US" sz="195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endParaRPr lang="pt-PT" sz="2817" dirty="0">
              <a:solidFill>
                <a:srgbClr val="0070C0"/>
              </a:solidFill>
            </a:endParaRPr>
          </a:p>
        </p:txBody>
      </p:sp>
      <p:sp>
        <p:nvSpPr>
          <p:cNvPr id="5" name="Marcador de Posição de Conteúdo 2">
            <a:extLst>
              <a:ext uri="{FF2B5EF4-FFF2-40B4-BE49-F238E27FC236}">
                <a16:creationId xmlns:a16="http://schemas.microsoft.com/office/drawing/2014/main" id="{FFEEDDC2-654F-415A-B600-44AAF75CE0C6}"/>
              </a:ext>
            </a:extLst>
          </p:cNvPr>
          <p:cNvSpPr txBox="1">
            <a:spLocks/>
          </p:cNvSpPr>
          <p:nvPr/>
        </p:nvSpPr>
        <p:spPr>
          <a:xfrm>
            <a:off x="488504" y="188640"/>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193F8A0A-6A5A-46EB-AC1B-E7D74A84690E}"/>
              </a:ext>
            </a:extLst>
          </p:cNvPr>
          <p:cNvPicPr>
            <a:picLocks noChangeAspect="1"/>
          </p:cNvPicPr>
          <p:nvPr/>
        </p:nvPicPr>
        <p:blipFill>
          <a:blip r:embed="rId2"/>
          <a:stretch>
            <a:fillRect/>
          </a:stretch>
        </p:blipFill>
        <p:spPr>
          <a:xfrm>
            <a:off x="7041232" y="1"/>
            <a:ext cx="2864768" cy="1913576"/>
          </a:xfrm>
          <a:prstGeom prst="rect">
            <a:avLst/>
          </a:prstGeom>
        </p:spPr>
      </p:pic>
    </p:spTree>
    <p:extLst>
      <p:ext uri="{BB962C8B-B14F-4D97-AF65-F5344CB8AC3E}">
        <p14:creationId xmlns:p14="http://schemas.microsoft.com/office/powerpoint/2010/main" val="111531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C929464B-19F8-4055-AA9F-45686979C45D}"/>
              </a:ext>
            </a:extLst>
          </p:cNvPr>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21</a:t>
            </a:fld>
            <a:endParaRPr lang="pt-PT">
              <a:solidFill>
                <a:prstClr val="white"/>
              </a:solidFill>
              <a:latin typeface="Calibri"/>
            </a:endParaRPr>
          </a:p>
        </p:txBody>
      </p:sp>
      <p:sp>
        <p:nvSpPr>
          <p:cNvPr id="3" name="Título 2">
            <a:extLst>
              <a:ext uri="{FF2B5EF4-FFF2-40B4-BE49-F238E27FC236}">
                <a16:creationId xmlns:a16="http://schemas.microsoft.com/office/drawing/2014/main" id="{E10EF75E-4509-4B54-8FA1-8DF64FEB8C4C}"/>
              </a:ext>
            </a:extLst>
          </p:cNvPr>
          <p:cNvSpPr>
            <a:spLocks noGrp="1"/>
          </p:cNvSpPr>
          <p:nvPr>
            <p:ph type="title"/>
          </p:nvPr>
        </p:nvSpPr>
        <p:spPr>
          <a:xfrm>
            <a:off x="848898" y="1094566"/>
            <a:ext cx="8814979" cy="4212468"/>
          </a:xfrm>
        </p:spPr>
        <p:txBody>
          <a:bodyPr>
            <a:normAutofit fontScale="90000"/>
          </a:bodyPr>
          <a:lstStyle/>
          <a:p>
            <a:pPr algn="l">
              <a:lnSpc>
                <a:spcPct val="107000"/>
              </a:lnSpc>
              <a:spcAft>
                <a:spcPts val="867"/>
              </a:spcAft>
            </a:pPr>
            <a:br>
              <a:rPr lang="en-US" sz="1950"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dirty="0">
                <a:solidFill>
                  <a:srgbClr val="0070C0"/>
                </a:solidFill>
              </a:rPr>
            </a:br>
            <a:r>
              <a:rPr lang="en-US" dirty="0">
                <a:solidFill>
                  <a:srgbClr val="0070C0"/>
                </a:solidFill>
              </a:rPr>
              <a:t>                                                       </a:t>
            </a:r>
            <a:r>
              <a:rPr lang="en-US" sz="2925" b="1" dirty="0">
                <a:solidFill>
                  <a:srgbClr val="00B050"/>
                </a:solidFill>
                <a:highlight>
                  <a:srgbClr val="FFFF00"/>
                </a:highlight>
              </a:rPr>
              <a:t>NEXT STEPS …</a:t>
            </a:r>
            <a:br>
              <a:rPr lang="en-US" sz="2925" dirty="0">
                <a:solidFill>
                  <a:srgbClr val="0070C0"/>
                </a:solidFill>
                <a:highlight>
                  <a:srgbClr val="FFFF00"/>
                </a:highlight>
              </a:rPr>
            </a:br>
            <a:br>
              <a:rPr lang="en-US" sz="2817" dirty="0">
                <a:solidFill>
                  <a:srgbClr val="0070C0"/>
                </a:solidFill>
              </a:rPr>
            </a:br>
            <a:br>
              <a:rPr lang="en-US" sz="2817" dirty="0">
                <a:solidFill>
                  <a:srgbClr val="0070C0"/>
                </a:solidFill>
              </a:rPr>
            </a:br>
            <a:br>
              <a:rPr lang="en-US" sz="2817" dirty="0">
                <a:solidFill>
                  <a:srgbClr val="0070C0"/>
                </a:solidFill>
              </a:rPr>
            </a:br>
            <a:br>
              <a:rPr lang="en-US" sz="2817" dirty="0">
                <a:solidFill>
                  <a:srgbClr val="0070C0"/>
                </a:solidFill>
              </a:rPr>
            </a:br>
            <a:r>
              <a:rPr lang="en-US" sz="2817" dirty="0">
                <a:solidFill>
                  <a:srgbClr val="0070C0"/>
                </a:solidFill>
              </a:rPr>
              <a:t>- Revised all sections, because are written but aren’t all revised!</a:t>
            </a:r>
            <a:br>
              <a:rPr lang="en-US" sz="2817" dirty="0">
                <a:solidFill>
                  <a:srgbClr val="0070C0"/>
                </a:solidFill>
              </a:rPr>
            </a:br>
            <a:br>
              <a:rPr lang="en-US" sz="900" dirty="0">
                <a:solidFill>
                  <a:srgbClr val="00B050"/>
                </a:solidFill>
              </a:rPr>
            </a:br>
            <a:r>
              <a:rPr lang="en-US" sz="2817" dirty="0">
                <a:solidFill>
                  <a:srgbClr val="00B050"/>
                </a:solidFill>
              </a:rPr>
              <a:t>- Assess which terminology is actually useful to include in the standard!</a:t>
            </a:r>
            <a:br>
              <a:rPr lang="en-US" sz="2817" dirty="0">
                <a:solidFill>
                  <a:srgbClr val="00B050"/>
                </a:solidFill>
              </a:rPr>
            </a:br>
            <a:br>
              <a:rPr lang="en-US" sz="900" dirty="0">
                <a:solidFill>
                  <a:srgbClr val="0070C0"/>
                </a:solidFill>
              </a:rPr>
            </a:br>
            <a:r>
              <a:rPr lang="en-US" sz="2817" dirty="0">
                <a:solidFill>
                  <a:srgbClr val="0070C0"/>
                </a:solidFill>
              </a:rPr>
              <a:t>- Ensure coherence and consistency of the wording and technical content throughout the standard, given its “big size”!</a:t>
            </a:r>
            <a:br>
              <a:rPr lang="en-US" sz="2817" dirty="0">
                <a:solidFill>
                  <a:srgbClr val="0070C0"/>
                </a:solidFill>
              </a:rPr>
            </a:br>
            <a:br>
              <a:rPr lang="en-US" sz="900" dirty="0">
                <a:solidFill>
                  <a:srgbClr val="0070C0"/>
                </a:solidFill>
              </a:rPr>
            </a:br>
            <a:r>
              <a:rPr lang="en-US" sz="2817" dirty="0">
                <a:solidFill>
                  <a:srgbClr val="0070C0"/>
                </a:solidFill>
              </a:rPr>
              <a:t>- </a:t>
            </a:r>
            <a:r>
              <a:rPr lang="en-US" sz="2817" dirty="0">
                <a:solidFill>
                  <a:srgbClr val="00B050"/>
                </a:solidFill>
              </a:rPr>
              <a:t>Continue to work hard to fulfil all the project tasks and deadlines!</a:t>
            </a:r>
            <a:endParaRPr lang="pt-PT" sz="2817" dirty="0">
              <a:solidFill>
                <a:srgbClr val="00B050"/>
              </a:solidFill>
            </a:endParaRPr>
          </a:p>
        </p:txBody>
      </p:sp>
      <p:sp>
        <p:nvSpPr>
          <p:cNvPr id="5" name="Marcador de Posição de Conteúdo 2">
            <a:extLst>
              <a:ext uri="{FF2B5EF4-FFF2-40B4-BE49-F238E27FC236}">
                <a16:creationId xmlns:a16="http://schemas.microsoft.com/office/drawing/2014/main" id="{FFEEDDC2-654F-415A-B600-44AAF75CE0C6}"/>
              </a:ext>
            </a:extLst>
          </p:cNvPr>
          <p:cNvSpPr txBox="1">
            <a:spLocks/>
          </p:cNvSpPr>
          <p:nvPr/>
        </p:nvSpPr>
        <p:spPr>
          <a:xfrm>
            <a:off x="488504" y="188640"/>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B78AE22B-C752-4864-80E2-36C417C34ABE}"/>
              </a:ext>
            </a:extLst>
          </p:cNvPr>
          <p:cNvPicPr>
            <a:picLocks noChangeAspect="1"/>
          </p:cNvPicPr>
          <p:nvPr/>
        </p:nvPicPr>
        <p:blipFill>
          <a:blip r:embed="rId2"/>
          <a:stretch>
            <a:fillRect/>
          </a:stretch>
        </p:blipFill>
        <p:spPr>
          <a:xfrm>
            <a:off x="636109" y="1196752"/>
            <a:ext cx="4649622" cy="1735690"/>
          </a:xfrm>
          <a:prstGeom prst="rect">
            <a:avLst/>
          </a:prstGeom>
        </p:spPr>
      </p:pic>
    </p:spTree>
    <p:extLst>
      <p:ext uri="{BB962C8B-B14F-4D97-AF65-F5344CB8AC3E}">
        <p14:creationId xmlns:p14="http://schemas.microsoft.com/office/powerpoint/2010/main" val="176186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8"/>
          <p:cNvSpPr/>
          <p:nvPr/>
        </p:nvSpPr>
        <p:spPr>
          <a:xfrm>
            <a:off x="1047568" y="111597"/>
            <a:ext cx="5499611" cy="471347"/>
          </a:xfrm>
          <a:prstGeom prst="rect">
            <a:avLst/>
          </a:prstGeom>
        </p:spPr>
        <p:txBody>
          <a:bodyPr wrap="square">
            <a:spAutoFit/>
          </a:bodyPr>
          <a:lstStyle/>
          <a:p>
            <a:pPr algn="ctr">
              <a:lnSpc>
                <a:spcPct val="115000"/>
              </a:lnSpc>
              <a:spcAft>
                <a:spcPts val="812"/>
              </a:spcAft>
            </a:pPr>
            <a:r>
              <a:rPr lang="pt-PT" sz="2275" b="1" dirty="0" err="1">
                <a:solidFill>
                  <a:schemeClr val="bg1"/>
                </a:solidFill>
                <a:ea typeface="Calibri"/>
                <a:cs typeface="Times New Roman"/>
              </a:rPr>
              <a:t>Stages</a:t>
            </a:r>
            <a:r>
              <a:rPr lang="pt-PT" sz="2275" b="1" dirty="0">
                <a:solidFill>
                  <a:schemeClr val="bg1"/>
                </a:solidFill>
                <a:ea typeface="Calibri"/>
                <a:cs typeface="Times New Roman"/>
              </a:rPr>
              <a:t> to </a:t>
            </a:r>
            <a:r>
              <a:rPr lang="pt-PT" sz="2275" b="1" dirty="0" err="1">
                <a:solidFill>
                  <a:schemeClr val="bg1"/>
                </a:solidFill>
                <a:ea typeface="Calibri"/>
                <a:cs typeface="Times New Roman"/>
              </a:rPr>
              <a:t>develop</a:t>
            </a:r>
            <a:r>
              <a:rPr lang="pt-PT" sz="2275" b="1" dirty="0">
                <a:solidFill>
                  <a:schemeClr val="bg1"/>
                </a:solidFill>
                <a:ea typeface="Calibri"/>
                <a:cs typeface="Times New Roman"/>
              </a:rPr>
              <a:t> </a:t>
            </a:r>
            <a:r>
              <a:rPr lang="pt-PT" sz="2275" b="1" dirty="0" err="1">
                <a:solidFill>
                  <a:schemeClr val="bg1"/>
                </a:solidFill>
                <a:ea typeface="Calibri"/>
                <a:cs typeface="Times New Roman"/>
              </a:rPr>
              <a:t>the</a:t>
            </a:r>
            <a:r>
              <a:rPr lang="pt-PT" sz="2275" b="1" dirty="0">
                <a:solidFill>
                  <a:schemeClr val="bg1"/>
                </a:solidFill>
                <a:ea typeface="Calibri"/>
                <a:cs typeface="Times New Roman"/>
              </a:rPr>
              <a:t> Portuguese Standard</a:t>
            </a:r>
            <a:endParaRPr lang="pt-PT" sz="2275" b="1" dirty="0">
              <a:solidFill>
                <a:schemeClr val="bg1"/>
              </a:solidFill>
              <a:effectLst>
                <a:outerShdw blurRad="38100" dist="38100" dir="2700000" algn="tl">
                  <a:srgbClr val="000000">
                    <a:alpha val="43137"/>
                  </a:srgbClr>
                </a:outerShdw>
              </a:effectLst>
              <a:ea typeface="Calibri"/>
              <a:cs typeface="Times New Roman"/>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8006" y="5652248"/>
            <a:ext cx="912219" cy="54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ela 9">
            <a:extLst>
              <a:ext uri="{FF2B5EF4-FFF2-40B4-BE49-F238E27FC236}">
                <a16:creationId xmlns:a16="http://schemas.microsoft.com/office/drawing/2014/main" id="{031814C2-C80F-4FB1-B336-2AC24DEBCEB9}"/>
              </a:ext>
            </a:extLst>
          </p:cNvPr>
          <p:cNvGraphicFramePr>
            <a:graphicFrameLocks noGrp="1"/>
          </p:cNvGraphicFramePr>
          <p:nvPr>
            <p:extLst>
              <p:ext uri="{D42A27DB-BD31-4B8C-83A1-F6EECF244321}">
                <p14:modId xmlns:p14="http://schemas.microsoft.com/office/powerpoint/2010/main" val="343190632"/>
              </p:ext>
            </p:extLst>
          </p:nvPr>
        </p:nvGraphicFramePr>
        <p:xfrm>
          <a:off x="662524" y="1244761"/>
          <a:ext cx="8754972" cy="5257359"/>
        </p:xfrm>
        <a:graphic>
          <a:graphicData uri="http://schemas.openxmlformats.org/drawingml/2006/table">
            <a:tbl>
              <a:tblPr firstRow="1" firstCol="1" bandRow="1">
                <a:tableStyleId>{5C22544A-7EE6-4342-B048-85BDC9FD1C3A}</a:tableStyleId>
              </a:tblPr>
              <a:tblGrid>
                <a:gridCol w="2758715">
                  <a:extLst>
                    <a:ext uri="{9D8B030D-6E8A-4147-A177-3AD203B41FA5}">
                      <a16:colId xmlns:a16="http://schemas.microsoft.com/office/drawing/2014/main" val="20000"/>
                    </a:ext>
                  </a:extLst>
                </a:gridCol>
                <a:gridCol w="5996257">
                  <a:extLst>
                    <a:ext uri="{9D8B030D-6E8A-4147-A177-3AD203B41FA5}">
                      <a16:colId xmlns:a16="http://schemas.microsoft.com/office/drawing/2014/main" val="20001"/>
                    </a:ext>
                  </a:extLst>
                </a:gridCol>
              </a:tblGrid>
              <a:tr h="414946">
                <a:tc>
                  <a:txBody>
                    <a:bodyPr/>
                    <a:lstStyle/>
                    <a:p>
                      <a:pPr algn="ctr">
                        <a:spcAft>
                          <a:spcPts val="0"/>
                        </a:spcAft>
                      </a:pPr>
                      <a:r>
                        <a:rPr lang="pt-PT" sz="1300" dirty="0">
                          <a:solidFill>
                            <a:srgbClr val="0070C0"/>
                          </a:solidFill>
                          <a:effectLst/>
                          <a:latin typeface="Arial"/>
                          <a:ea typeface="Times New Roman"/>
                        </a:rPr>
                        <a:t>DATE</a:t>
                      </a:r>
                    </a:p>
                  </a:txBody>
                  <a:tcPr marL="55721" marR="55721" marT="0" marB="0">
                    <a:solidFill>
                      <a:schemeClr val="accent1">
                        <a:lumMod val="20000"/>
                        <a:lumOff val="80000"/>
                      </a:schemeClr>
                    </a:solidFill>
                  </a:tcPr>
                </a:tc>
                <a:tc>
                  <a:txBody>
                    <a:bodyPr/>
                    <a:lstStyle/>
                    <a:p>
                      <a:pPr algn="ctr">
                        <a:spcAft>
                          <a:spcPts val="0"/>
                        </a:spcAft>
                      </a:pPr>
                      <a:r>
                        <a:rPr lang="pt-PT" sz="1300" dirty="0">
                          <a:solidFill>
                            <a:srgbClr val="0070C0"/>
                          </a:solidFill>
                          <a:effectLst/>
                          <a:latin typeface="Arial"/>
                          <a:ea typeface="Times New Roman"/>
                        </a:rPr>
                        <a:t>ACTIVITY</a:t>
                      </a:r>
                    </a:p>
                  </a:txBody>
                  <a:tcPr marL="55721" marR="55721" marT="0" marB="0">
                    <a:solidFill>
                      <a:schemeClr val="accent1">
                        <a:lumMod val="20000"/>
                        <a:lumOff val="80000"/>
                      </a:schemeClr>
                    </a:solidFill>
                  </a:tcPr>
                </a:tc>
                <a:extLst>
                  <a:ext uri="{0D108BD9-81ED-4DB2-BD59-A6C34878D82A}">
                    <a16:rowId xmlns:a16="http://schemas.microsoft.com/office/drawing/2014/main" val="10000"/>
                  </a:ext>
                </a:extLst>
              </a:tr>
              <a:tr h="663534">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pt-PT" sz="1100" b="1" i="0" u="none" strike="noStrike" kern="1200" cap="none" spc="0" normalizeH="0" baseline="0" noProof="0" dirty="0" err="1">
                          <a:ln>
                            <a:noFill/>
                          </a:ln>
                          <a:solidFill>
                            <a:schemeClr val="tx1"/>
                          </a:solidFill>
                          <a:effectLst/>
                          <a:highlight>
                            <a:srgbClr val="C0C0C0"/>
                          </a:highlight>
                          <a:uLnTx/>
                          <a:uFillTx/>
                          <a:latin typeface="+mn-lt"/>
                          <a:ea typeface="Calibri"/>
                          <a:cs typeface="Times New Roman"/>
                        </a:rPr>
                        <a:t>January</a:t>
                      </a:r>
                      <a:r>
                        <a:rPr kumimoji="0" lang="pt-PT" sz="1100" b="1" i="0" u="none" strike="noStrike" kern="1200" cap="none" spc="0" normalizeH="0" baseline="0" noProof="0" dirty="0">
                          <a:ln>
                            <a:noFill/>
                          </a:ln>
                          <a:solidFill>
                            <a:schemeClr val="tx1"/>
                          </a:solidFill>
                          <a:effectLst/>
                          <a:highlight>
                            <a:srgbClr val="C0C0C0"/>
                          </a:highlight>
                          <a:uLnTx/>
                          <a:uFillTx/>
                          <a:latin typeface="+mn-lt"/>
                          <a:ea typeface="Calibri"/>
                          <a:cs typeface="Times New Roman"/>
                        </a:rPr>
                        <a:t> - </a:t>
                      </a:r>
                      <a:r>
                        <a:rPr kumimoji="0" lang="pt-PT" sz="1100" b="1" i="0" u="none" strike="noStrike" kern="1200" cap="none" spc="0" normalizeH="0" baseline="0" noProof="0" dirty="0" err="1">
                          <a:ln>
                            <a:noFill/>
                          </a:ln>
                          <a:solidFill>
                            <a:schemeClr val="tx1"/>
                          </a:solidFill>
                          <a:effectLst/>
                          <a:highlight>
                            <a:srgbClr val="C0C0C0"/>
                          </a:highlight>
                          <a:uLnTx/>
                          <a:uFillTx/>
                          <a:latin typeface="+mn-lt"/>
                          <a:ea typeface="Calibri"/>
                          <a:cs typeface="Times New Roman"/>
                        </a:rPr>
                        <a:t>February</a:t>
                      </a:r>
                      <a:r>
                        <a:rPr kumimoji="0" lang="pt-PT" sz="1100" b="1" i="0" u="none" strike="noStrike" kern="1200" cap="none" spc="0" normalizeH="0" baseline="0" noProof="0" dirty="0">
                          <a:ln>
                            <a:noFill/>
                          </a:ln>
                          <a:solidFill>
                            <a:schemeClr val="tx1"/>
                          </a:solidFill>
                          <a:effectLst/>
                          <a:highlight>
                            <a:srgbClr val="C0C0C0"/>
                          </a:highlight>
                          <a:uLnTx/>
                          <a:uFillTx/>
                          <a:latin typeface="+mn-lt"/>
                          <a:ea typeface="Calibri"/>
                          <a:cs typeface="Times New Roman"/>
                        </a:rPr>
                        <a:t> 2020 </a:t>
                      </a:r>
                    </a:p>
                    <a:p>
                      <a:pPr marL="0" marR="0" lvl="0" indent="0" algn="l" defTabSz="914400" rtl="0" eaLnBrk="1" fontAlgn="auto" latinLnBrk="0" hangingPunct="1">
                        <a:lnSpc>
                          <a:spcPct val="115000"/>
                        </a:lnSpc>
                        <a:spcBef>
                          <a:spcPts val="0"/>
                        </a:spcBef>
                        <a:spcAft>
                          <a:spcPts val="0"/>
                        </a:spcAft>
                        <a:buClrTx/>
                        <a:buSzTx/>
                        <a:buFont typeface="Symbol"/>
                        <a:buNone/>
                        <a:tabLst/>
                        <a:defRPr/>
                      </a:pPr>
                      <a:endParaRPr kumimoji="0" lang="pt-PT" sz="400" b="1" i="0" u="none" strike="noStrike" kern="1200" cap="none" spc="0" normalizeH="0" baseline="0" noProof="0" dirty="0">
                        <a:ln>
                          <a:noFill/>
                        </a:ln>
                        <a:solidFill>
                          <a:srgbClr val="00B050"/>
                        </a:solidFill>
                        <a:effectLst/>
                        <a:uLnTx/>
                        <a:uFillTx/>
                        <a:latin typeface="+mn-lt"/>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pt-PT" sz="1100" b="1" i="0" u="none" strike="noStrike" kern="1200" cap="none" spc="0" normalizeH="0" baseline="0" noProof="0" dirty="0" err="1">
                          <a:ln>
                            <a:noFill/>
                          </a:ln>
                          <a:solidFill>
                            <a:srgbClr val="00B050"/>
                          </a:solidFill>
                          <a:effectLst/>
                          <a:uLnTx/>
                          <a:uFillTx/>
                          <a:latin typeface="+mn-lt"/>
                          <a:ea typeface="Calibri"/>
                          <a:cs typeface="Times New Roman"/>
                        </a:rPr>
                        <a:t>September</a:t>
                      </a:r>
                      <a:r>
                        <a:rPr kumimoji="0" lang="pt-PT" sz="1100" b="1" i="0" u="none" strike="noStrike" kern="1200" cap="none" spc="0" normalizeH="0" baseline="0" noProof="0" dirty="0">
                          <a:ln>
                            <a:noFill/>
                          </a:ln>
                          <a:solidFill>
                            <a:srgbClr val="00B050"/>
                          </a:solidFill>
                          <a:effectLst/>
                          <a:uLnTx/>
                          <a:uFillTx/>
                          <a:latin typeface="+mn-lt"/>
                          <a:ea typeface="Calibri"/>
                          <a:cs typeface="Times New Roman"/>
                        </a:rPr>
                        <a:t> 2020 </a:t>
                      </a:r>
                      <a:endParaRPr lang="pt-PT" sz="1100" b="0" dirty="0">
                        <a:solidFill>
                          <a:srgbClr val="00B050"/>
                        </a:solidFill>
                        <a:effectLst/>
                        <a:latin typeface="+mn-lt"/>
                        <a:ea typeface="Times New Roman"/>
                      </a:endParaRPr>
                    </a:p>
                  </a:txBody>
                  <a:tcPr marL="55721" marR="55721" marT="0" marB="0">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1000" b="1" kern="1200" baseline="0" noProof="0" dirty="0" err="1">
                          <a:solidFill>
                            <a:schemeClr val="tx1"/>
                          </a:solidFill>
                          <a:highlight>
                            <a:srgbClr val="C0C0C0"/>
                          </a:highlight>
                          <a:latin typeface="+mn-lt"/>
                          <a:ea typeface="+mn-ea"/>
                          <a:cs typeface="+mn-cs"/>
                        </a:rPr>
                        <a:t>Established</a:t>
                      </a:r>
                      <a:r>
                        <a:rPr lang="pt-PT" sz="1000" b="1" kern="1200" baseline="0" noProof="0" dirty="0">
                          <a:solidFill>
                            <a:schemeClr val="tx1"/>
                          </a:solidFill>
                          <a:highlight>
                            <a:srgbClr val="C0C0C0"/>
                          </a:highlight>
                          <a:latin typeface="+mn-lt"/>
                          <a:ea typeface="+mn-ea"/>
                          <a:cs typeface="+mn-cs"/>
                        </a:rPr>
                        <a:t> </a:t>
                      </a:r>
                      <a:r>
                        <a:rPr lang="pt-PT" sz="1000" b="1" kern="1200" baseline="0" noProof="0" dirty="0" err="1">
                          <a:solidFill>
                            <a:schemeClr val="tx1"/>
                          </a:solidFill>
                          <a:highlight>
                            <a:srgbClr val="C0C0C0"/>
                          </a:highlight>
                          <a:latin typeface="+mn-lt"/>
                          <a:ea typeface="+mn-ea"/>
                          <a:cs typeface="+mn-cs"/>
                        </a:rPr>
                        <a:t>the</a:t>
                      </a:r>
                      <a:r>
                        <a:rPr lang="pt-PT" sz="1000" b="1" kern="1200" baseline="0" noProof="0" dirty="0">
                          <a:solidFill>
                            <a:schemeClr val="tx1"/>
                          </a:solidFill>
                          <a:highlight>
                            <a:srgbClr val="C0C0C0"/>
                          </a:highlight>
                          <a:latin typeface="+mn-lt"/>
                          <a:ea typeface="+mn-ea"/>
                          <a:cs typeface="+mn-cs"/>
                        </a:rPr>
                        <a:t> </a:t>
                      </a:r>
                      <a:r>
                        <a:rPr lang="en-US" sz="1000" b="1" kern="1200" baseline="0" noProof="0" dirty="0">
                          <a:solidFill>
                            <a:schemeClr val="tx1"/>
                          </a:solidFill>
                          <a:highlight>
                            <a:srgbClr val="C0C0C0"/>
                          </a:highlight>
                          <a:latin typeface="+mn-lt"/>
                          <a:ea typeface="+mn-ea"/>
                          <a:cs typeface="+mn-cs"/>
                        </a:rPr>
                        <a:t>Portuguese Technical Committee (TC)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400" b="1" i="0" u="none" strike="noStrike" kern="1200" cap="none" spc="0" normalizeH="0" baseline="0" noProof="0" dirty="0">
                        <a:ln>
                          <a:noFill/>
                        </a:ln>
                        <a:solidFill>
                          <a:prstClr val="black"/>
                        </a:solidFill>
                        <a:effectLst/>
                        <a:uLnTx/>
                        <a:uFillTx/>
                        <a:latin typeface="+mn-lt"/>
                        <a:ea typeface="Calibri"/>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900" b="0" i="0" u="none" strike="noStrike" kern="1200" cap="none" spc="0" normalizeH="0" baseline="0" noProof="0" dirty="0" err="1">
                          <a:ln>
                            <a:noFill/>
                          </a:ln>
                          <a:solidFill>
                            <a:prstClr val="black"/>
                          </a:solidFill>
                          <a:effectLst/>
                          <a:uLnTx/>
                          <a:uFillTx/>
                          <a:latin typeface="+mn-lt"/>
                          <a:ea typeface="Calibri"/>
                          <a:cs typeface="Times New Roman"/>
                        </a:rPr>
                        <a:t>1.</a:t>
                      </a:r>
                      <a:r>
                        <a:rPr kumimoji="0" lang="pt-PT" sz="900" b="0" i="0" u="none" strike="noStrike" kern="1200" cap="none" spc="0" normalizeH="0" baseline="30000" noProof="0" dirty="0" err="1">
                          <a:ln>
                            <a:noFill/>
                          </a:ln>
                          <a:solidFill>
                            <a:prstClr val="black"/>
                          </a:solidFill>
                          <a:effectLst/>
                          <a:uLnTx/>
                          <a:uFillTx/>
                          <a:latin typeface="+mn-lt"/>
                          <a:ea typeface="Calibri"/>
                          <a:cs typeface="Times New Roman"/>
                        </a:rPr>
                        <a:t>st</a:t>
                      </a:r>
                      <a:r>
                        <a:rPr kumimoji="0" lang="pt-PT" sz="900" b="0" i="0" u="none" strike="noStrike" kern="1200" cap="none" spc="0" normalizeH="0" baseline="0" noProof="0" dirty="0">
                          <a:ln>
                            <a:noFill/>
                          </a:ln>
                          <a:solidFill>
                            <a:prstClr val="black"/>
                          </a:solidFill>
                          <a:effectLst/>
                          <a:uLnTx/>
                          <a:uFillTx/>
                          <a:latin typeface="+mn-lt"/>
                          <a:ea typeface="Calibri"/>
                          <a:cs typeface="Times New Roman"/>
                        </a:rPr>
                        <a:t> Meeting </a:t>
                      </a:r>
                      <a:r>
                        <a:rPr kumimoji="0" lang="pt-PT" sz="900" b="0" i="0" u="none" strike="noStrike" kern="1200" cap="none" spc="0" normalizeH="0" baseline="0" noProof="0" dirty="0" err="1">
                          <a:ln>
                            <a:noFill/>
                          </a:ln>
                          <a:solidFill>
                            <a:prstClr val="black"/>
                          </a:solidFill>
                          <a:effectLst/>
                          <a:uLnTx/>
                          <a:uFillTx/>
                          <a:latin typeface="+mn-lt"/>
                          <a:ea typeface="Calibri"/>
                          <a:cs typeface="Times New Roman"/>
                        </a:rPr>
                        <a:t>of</a:t>
                      </a:r>
                      <a:r>
                        <a:rPr kumimoji="0" lang="pt-PT" sz="900" b="0" i="0" u="none" strike="noStrike" kern="1200" cap="none" spc="0" normalizeH="0" baseline="0" noProof="0" dirty="0">
                          <a:ln>
                            <a:noFill/>
                          </a:ln>
                          <a:solidFill>
                            <a:prstClr val="black"/>
                          </a:solidFill>
                          <a:effectLst/>
                          <a:uLnTx/>
                          <a:uFillTx/>
                          <a:latin typeface="+mn-lt"/>
                          <a:ea typeface="Calibri"/>
                          <a:cs typeface="Times New Roman"/>
                        </a:rPr>
                        <a:t> </a:t>
                      </a:r>
                      <a:r>
                        <a:rPr kumimoji="0" lang="en-US" sz="900" b="0" i="0" u="none" strike="noStrike" kern="1200" cap="none" spc="0" normalizeH="0" baseline="0" noProof="0" dirty="0">
                          <a:ln>
                            <a:noFill/>
                          </a:ln>
                          <a:solidFill>
                            <a:prstClr val="black"/>
                          </a:solidFill>
                          <a:effectLst/>
                          <a:uLnTx/>
                          <a:uFillTx/>
                          <a:latin typeface="+mn-lt"/>
                          <a:ea typeface="Calibri"/>
                          <a:cs typeface="Times New Roman"/>
                        </a:rPr>
                        <a:t>the Portuguese TC and definition of work’s methodologies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PT" sz="900" b="0" i="0" u="none" strike="noStrike" kern="1200" cap="none" spc="0" normalizeH="0" baseline="0" noProof="0" dirty="0" err="1">
                          <a:ln>
                            <a:noFill/>
                          </a:ln>
                          <a:solidFill>
                            <a:schemeClr val="tx1"/>
                          </a:solidFill>
                          <a:effectLst/>
                          <a:uLnTx/>
                          <a:uFillTx/>
                          <a:latin typeface="+mn-lt"/>
                          <a:ea typeface="Calibri"/>
                          <a:cs typeface="Times New Roman"/>
                        </a:rPr>
                        <a:t>Translation</a:t>
                      </a:r>
                      <a:r>
                        <a:rPr kumimoji="0" lang="pt-PT" sz="900" b="0" i="0" u="none" strike="noStrike" kern="1200" cap="none" spc="0" normalizeH="0" baseline="0" noProof="0" dirty="0">
                          <a:ln>
                            <a:noFill/>
                          </a:ln>
                          <a:solidFill>
                            <a:schemeClr val="tx1"/>
                          </a:solidFill>
                          <a:effectLst/>
                          <a:uLnTx/>
                          <a:uFillTx/>
                          <a:latin typeface="+mn-lt"/>
                          <a:ea typeface="Calibri"/>
                          <a:cs typeface="Times New Roman"/>
                        </a:rPr>
                        <a:t> </a:t>
                      </a:r>
                      <a:r>
                        <a:rPr kumimoji="0" lang="pt-PT" sz="900" b="0" i="0" u="none" strike="noStrike" kern="1200" cap="none" spc="0" normalizeH="0" baseline="0" noProof="0" dirty="0" err="1">
                          <a:ln>
                            <a:noFill/>
                          </a:ln>
                          <a:solidFill>
                            <a:schemeClr val="tx1"/>
                          </a:solidFill>
                          <a:effectLst/>
                          <a:uLnTx/>
                          <a:uFillTx/>
                          <a:latin typeface="+mn-lt"/>
                          <a:ea typeface="Calibri"/>
                          <a:cs typeface="Times New Roman"/>
                        </a:rPr>
                        <a:t>of</a:t>
                      </a:r>
                      <a:r>
                        <a:rPr kumimoji="0" lang="pt-PT" sz="900" b="0" i="0" u="none" strike="noStrike" kern="1200" cap="none" spc="0" normalizeH="0" baseline="0" noProof="0" dirty="0">
                          <a:ln>
                            <a:noFill/>
                          </a:ln>
                          <a:solidFill>
                            <a:schemeClr val="tx1"/>
                          </a:solidFill>
                          <a:effectLst/>
                          <a:uLnTx/>
                          <a:uFillTx/>
                          <a:latin typeface="+mn-lt"/>
                          <a:ea typeface="Calibri"/>
                          <a:cs typeface="Times New Roman"/>
                        </a:rPr>
                        <a:t> </a:t>
                      </a:r>
                      <a:r>
                        <a:rPr kumimoji="0" lang="pt-PT" sz="900" b="0" i="0" u="none" strike="noStrike" kern="1200" cap="none" spc="0" normalizeH="0" baseline="0" noProof="0" dirty="0" err="1">
                          <a:ln>
                            <a:noFill/>
                          </a:ln>
                          <a:solidFill>
                            <a:schemeClr val="tx1"/>
                          </a:solidFill>
                          <a:effectLst/>
                          <a:uLnTx/>
                          <a:uFillTx/>
                          <a:latin typeface="+mn-lt"/>
                          <a:ea typeface="Calibri"/>
                          <a:cs typeface="Times New Roman"/>
                        </a:rPr>
                        <a:t>Icelandic</a:t>
                      </a:r>
                      <a:r>
                        <a:rPr kumimoji="0" lang="pt-PT" sz="900" b="0" i="0" u="none" strike="noStrike" kern="1200" cap="none" spc="0" normalizeH="0" baseline="0" noProof="0" dirty="0">
                          <a:ln>
                            <a:noFill/>
                          </a:ln>
                          <a:solidFill>
                            <a:schemeClr val="tx1"/>
                          </a:solidFill>
                          <a:effectLst/>
                          <a:uLnTx/>
                          <a:uFillTx/>
                          <a:latin typeface="+mn-lt"/>
                          <a:ea typeface="Calibri"/>
                          <a:cs typeface="Times New Roman"/>
                        </a:rPr>
                        <a:t> standard </a:t>
                      </a:r>
                      <a:r>
                        <a:rPr kumimoji="0" lang="pt-PT" sz="9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Calibri"/>
                          <a:cs typeface="Times New Roman"/>
                        </a:rPr>
                        <a:t>ÍST 85:2012 </a:t>
                      </a:r>
                      <a:r>
                        <a:rPr kumimoji="0" lang="pt-PT" sz="900" b="0" i="0" u="none" strike="noStrike" kern="1200" cap="none" spc="0" normalizeH="0" baseline="0" noProof="0" dirty="0">
                          <a:ln>
                            <a:noFill/>
                          </a:ln>
                          <a:solidFill>
                            <a:schemeClr val="tx1"/>
                          </a:solidFill>
                          <a:effectLst/>
                          <a:uLnTx/>
                          <a:uFillTx/>
                          <a:latin typeface="+mn-lt"/>
                          <a:ea typeface="Calibri"/>
                          <a:cs typeface="Times New Roman"/>
                        </a:rPr>
                        <a:t>(EN to PT) </a:t>
                      </a:r>
                      <a:r>
                        <a:rPr kumimoji="0" lang="pt-PT" sz="900" b="0" i="0" u="none" strike="noStrike" kern="1200" cap="none" spc="0" normalizeH="0" baseline="0" noProof="0" dirty="0" err="1">
                          <a:ln>
                            <a:noFill/>
                          </a:ln>
                          <a:solidFill>
                            <a:schemeClr val="tx1"/>
                          </a:solidFill>
                          <a:effectLst/>
                          <a:uLnTx/>
                          <a:uFillTx/>
                          <a:latin typeface="+mn-lt"/>
                          <a:ea typeface="Calibri"/>
                          <a:cs typeface="Times New Roman"/>
                        </a:rPr>
                        <a:t>is</a:t>
                      </a:r>
                      <a:r>
                        <a:rPr kumimoji="0" lang="pt-PT" sz="900" b="0" i="0" u="none" strike="noStrike" kern="1200" cap="none" spc="0" normalizeH="0" baseline="0" noProof="0" dirty="0">
                          <a:ln>
                            <a:noFill/>
                          </a:ln>
                          <a:solidFill>
                            <a:schemeClr val="tx1"/>
                          </a:solidFill>
                          <a:effectLst/>
                          <a:uLnTx/>
                          <a:uFillTx/>
                          <a:latin typeface="+mn-lt"/>
                          <a:ea typeface="Calibri"/>
                          <a:cs typeface="Times New Roman"/>
                        </a:rPr>
                        <a:t> </a:t>
                      </a:r>
                      <a:r>
                        <a:rPr kumimoji="0" lang="pt-PT" sz="900" b="0" i="0" u="none" strike="noStrike" kern="1200" cap="none" spc="0" normalizeH="0" baseline="0" noProof="0" dirty="0" err="1">
                          <a:ln>
                            <a:noFill/>
                          </a:ln>
                          <a:solidFill>
                            <a:schemeClr val="tx1"/>
                          </a:solidFill>
                          <a:effectLst/>
                          <a:uLnTx/>
                          <a:uFillTx/>
                          <a:latin typeface="+mn-lt"/>
                          <a:ea typeface="Calibri"/>
                          <a:cs typeface="Times New Roman"/>
                        </a:rPr>
                        <a:t>finished</a:t>
                      </a:r>
                      <a:endParaRPr kumimoji="0" lang="pt-PT" sz="900" b="0" i="0" u="none" strike="noStrike" kern="1200" cap="none" spc="0" normalizeH="0" baseline="0" noProof="0" dirty="0">
                        <a:ln>
                          <a:noFill/>
                        </a:ln>
                        <a:solidFill>
                          <a:schemeClr val="tx1"/>
                        </a:solidFill>
                        <a:effectLst/>
                        <a:uLnTx/>
                        <a:uFillTx/>
                        <a:latin typeface="+mn-lt"/>
                        <a:ea typeface="Calibri"/>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t-PT" sz="400" b="1" dirty="0">
                        <a:solidFill>
                          <a:srgbClr val="000000"/>
                        </a:solidFill>
                        <a:effectLst/>
                        <a:latin typeface="+mn-lt"/>
                        <a:ea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PT" sz="100" b="0" i="0" u="none" strike="noStrike" kern="1200" cap="none" spc="0" normalizeH="0" baseline="0" noProof="0" dirty="0">
                        <a:ln>
                          <a:noFill/>
                        </a:ln>
                        <a:solidFill>
                          <a:prstClr val="black"/>
                        </a:solidFill>
                        <a:effectLst/>
                        <a:uLnTx/>
                        <a:uFillTx/>
                        <a:latin typeface="+mn-lt"/>
                        <a:ea typeface="Calibri"/>
                        <a:cs typeface="Times New Roman"/>
                      </a:endParaRPr>
                    </a:p>
                  </a:txBody>
                  <a:tcPr marL="55721" marR="55721" marT="0" marB="0">
                    <a:solidFill>
                      <a:schemeClr val="accent1">
                        <a:lumMod val="20000"/>
                        <a:lumOff val="80000"/>
                      </a:schemeClr>
                    </a:solidFill>
                  </a:tcPr>
                </a:tc>
                <a:extLst>
                  <a:ext uri="{0D108BD9-81ED-4DB2-BD59-A6C34878D82A}">
                    <a16:rowId xmlns:a16="http://schemas.microsoft.com/office/drawing/2014/main" val="10001"/>
                  </a:ext>
                </a:extLst>
              </a:tr>
              <a:tr h="529695">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lang="pt-PT" sz="1100" u="none" dirty="0" err="1">
                          <a:solidFill>
                            <a:srgbClr val="00B050"/>
                          </a:solidFill>
                          <a:effectLst/>
                          <a:latin typeface="+mn-lt"/>
                          <a:ea typeface="Times New Roman"/>
                        </a:rPr>
                        <a:t>October</a:t>
                      </a:r>
                      <a:r>
                        <a:rPr lang="pt-PT" sz="1100" u="none" dirty="0">
                          <a:solidFill>
                            <a:srgbClr val="00B050"/>
                          </a:solidFill>
                          <a:effectLst/>
                          <a:latin typeface="+mn-lt"/>
                          <a:ea typeface="Times New Roman"/>
                        </a:rPr>
                        <a:t> 2020 - </a:t>
                      </a:r>
                      <a:r>
                        <a:rPr lang="pt-PT" sz="1100" u="none" dirty="0" err="1">
                          <a:solidFill>
                            <a:srgbClr val="00B050"/>
                          </a:solidFill>
                          <a:effectLst/>
                          <a:latin typeface="+mn-lt"/>
                          <a:ea typeface="Times New Roman"/>
                        </a:rPr>
                        <a:t>April</a:t>
                      </a:r>
                      <a:r>
                        <a:rPr lang="pt-PT" sz="1100" u="none" dirty="0">
                          <a:solidFill>
                            <a:srgbClr val="00B050"/>
                          </a:solidFill>
                          <a:effectLst/>
                          <a:latin typeface="+mn-lt"/>
                          <a:ea typeface="Times New Roman"/>
                        </a:rPr>
                        <a:t> 2022</a:t>
                      </a:r>
                    </a:p>
                    <a:p>
                      <a:pPr marL="0" marR="0" lvl="0" indent="0" algn="l" defTabSz="914400" rtl="0" eaLnBrk="1" fontAlgn="auto" latinLnBrk="0" hangingPunct="1">
                        <a:lnSpc>
                          <a:spcPct val="115000"/>
                        </a:lnSpc>
                        <a:spcBef>
                          <a:spcPts val="0"/>
                        </a:spcBef>
                        <a:spcAft>
                          <a:spcPts val="0"/>
                        </a:spcAft>
                        <a:buClrTx/>
                        <a:buSzTx/>
                        <a:buFont typeface="Symbol"/>
                        <a:buNone/>
                        <a:tabLst/>
                        <a:defRPr/>
                      </a:pPr>
                      <a:r>
                        <a:rPr lang="pt-PT" sz="900" dirty="0">
                          <a:solidFill>
                            <a:srgbClr val="00B050"/>
                          </a:solidFill>
                          <a:effectLst/>
                          <a:latin typeface="+mn-lt"/>
                          <a:ea typeface="Times New Roman"/>
                        </a:rPr>
                        <a:t>(</a:t>
                      </a:r>
                      <a:r>
                        <a:rPr lang="pt-PT" sz="900" dirty="0" err="1">
                          <a:solidFill>
                            <a:srgbClr val="00B050"/>
                          </a:solidFill>
                          <a:effectLst/>
                          <a:latin typeface="+mn-lt"/>
                          <a:ea typeface="Times New Roman"/>
                        </a:rPr>
                        <a:t>aNP</a:t>
                      </a:r>
                      <a:r>
                        <a:rPr lang="pt-PT" sz="900" dirty="0">
                          <a:solidFill>
                            <a:srgbClr val="00B050"/>
                          </a:solidFill>
                          <a:effectLst/>
                          <a:latin typeface="+mn-lt"/>
                          <a:ea typeface="Times New Roman"/>
                        </a:rPr>
                        <a:t>)</a:t>
                      </a:r>
                    </a:p>
                  </a:txBody>
                  <a:tcPr marL="55721" marR="55721" marT="0" marB="0">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 Portuguese  TC meetings to build the “</a:t>
                      </a:r>
                      <a:r>
                        <a:rPr lang="en-US" sz="900" i="0" kern="1200" dirty="0">
                          <a:solidFill>
                            <a:schemeClr val="tx1"/>
                          </a:solidFill>
                          <a:effectLst/>
                          <a:latin typeface="+mn-lt"/>
                          <a:ea typeface="+mn-ea"/>
                          <a:cs typeface="+mn-cs"/>
                        </a:rPr>
                        <a:t>Equal pay for women and men Management System”</a:t>
                      </a:r>
                      <a:r>
                        <a:rPr lang="pt-PT" sz="900" b="1" baseline="0" dirty="0">
                          <a:solidFill>
                            <a:schemeClr val="tx1"/>
                          </a:solidFill>
                          <a:effectLst/>
                          <a:latin typeface="+mn-lt"/>
                          <a:ea typeface="Times New Roman"/>
                        </a:rPr>
                        <a:t>, </a:t>
                      </a:r>
                      <a:r>
                        <a:rPr lang="pt-PT" sz="900" b="0" baseline="0" dirty="0" err="1">
                          <a:solidFill>
                            <a:schemeClr val="tx1"/>
                          </a:solidFill>
                          <a:effectLst/>
                          <a:latin typeface="+mn-lt"/>
                          <a:ea typeface="Times New Roman"/>
                        </a:rPr>
                        <a:t>according</a:t>
                      </a:r>
                      <a:r>
                        <a:rPr lang="pt-PT" sz="900" b="0" baseline="0" dirty="0">
                          <a:solidFill>
                            <a:schemeClr val="tx1"/>
                          </a:solidFill>
                          <a:effectLst/>
                          <a:latin typeface="+mn-lt"/>
                          <a:ea typeface="Times New Roman"/>
                        </a:rPr>
                        <a:t> to </a:t>
                      </a:r>
                      <a:r>
                        <a:rPr lang="pt-PT" sz="900" b="0" baseline="0" dirty="0" err="1">
                          <a:solidFill>
                            <a:schemeClr val="tx1"/>
                          </a:solidFill>
                          <a:effectLst/>
                          <a:latin typeface="+mn-lt"/>
                          <a:ea typeface="Times New Roman"/>
                        </a:rPr>
                        <a:t>the</a:t>
                      </a:r>
                      <a:r>
                        <a:rPr lang="pt-PT" sz="900" b="0" baseline="0" dirty="0">
                          <a:solidFill>
                            <a:schemeClr val="tx1"/>
                          </a:solidFill>
                          <a:effectLst/>
                          <a:latin typeface="+mn-lt"/>
                          <a:ea typeface="Times New Roman"/>
                        </a:rPr>
                        <a:t> </a:t>
                      </a:r>
                      <a:r>
                        <a:rPr lang="pt-PT" sz="900" b="0" baseline="0" dirty="0" err="1">
                          <a:solidFill>
                            <a:schemeClr val="tx1"/>
                          </a:solidFill>
                          <a:effectLst/>
                          <a:latin typeface="+mn-lt"/>
                          <a:ea typeface="Times New Roman"/>
                        </a:rPr>
                        <a:t>Deming</a:t>
                      </a:r>
                      <a:r>
                        <a:rPr lang="pt-PT" sz="900" b="0" baseline="0" dirty="0">
                          <a:solidFill>
                            <a:schemeClr val="tx1"/>
                          </a:solidFill>
                          <a:effectLst/>
                          <a:latin typeface="+mn-lt"/>
                          <a:ea typeface="Times New Roman"/>
                        </a:rPr>
                        <a:t> </a:t>
                      </a:r>
                      <a:r>
                        <a:rPr lang="pt-PT" sz="900" b="0" baseline="0" dirty="0" err="1">
                          <a:solidFill>
                            <a:schemeClr val="tx1"/>
                          </a:solidFill>
                          <a:effectLst/>
                          <a:latin typeface="+mn-lt"/>
                          <a:ea typeface="Times New Roman"/>
                        </a:rPr>
                        <a:t>cycle</a:t>
                      </a:r>
                      <a:r>
                        <a:rPr lang="pt-PT" sz="900" b="0" baseline="0" dirty="0">
                          <a:solidFill>
                            <a:schemeClr val="tx1"/>
                          </a:solidFill>
                          <a:effectLst/>
                          <a:latin typeface="+mn-lt"/>
                          <a:ea typeface="Times New Roman"/>
                        </a:rPr>
                        <a:t> (</a:t>
                      </a:r>
                      <a:r>
                        <a:rPr lang="pt-PT" sz="900" b="0" baseline="0" dirty="0" err="1">
                          <a:solidFill>
                            <a:schemeClr val="tx1"/>
                          </a:solidFill>
                          <a:effectLst/>
                          <a:latin typeface="+mn-lt"/>
                          <a:ea typeface="Times New Roman"/>
                        </a:rPr>
                        <a:t>methodology</a:t>
                      </a:r>
                      <a:r>
                        <a:rPr lang="pt-PT" sz="900" b="0" baseline="0" dirty="0">
                          <a:solidFill>
                            <a:schemeClr val="tx1"/>
                          </a:solidFill>
                          <a:effectLst/>
                          <a:latin typeface="+mn-lt"/>
                          <a:ea typeface="Times New Roman"/>
                        </a:rPr>
                        <a:t> PDCA)  </a:t>
                      </a:r>
                      <a:r>
                        <a:rPr lang="pt-PT" sz="900" b="1" baseline="0" dirty="0">
                          <a:solidFill>
                            <a:schemeClr val="tx1"/>
                          </a:solidFill>
                          <a:effectLst/>
                          <a:latin typeface="+mn-lt"/>
                          <a:ea typeface="Times New Roman"/>
                        </a:rPr>
                        <a:t>-</a:t>
                      </a:r>
                      <a:r>
                        <a:rPr lang="pt-PT" sz="900" baseline="0" dirty="0">
                          <a:solidFill>
                            <a:schemeClr val="tx1"/>
                          </a:solidFill>
                          <a:effectLst/>
                          <a:latin typeface="+mn-lt"/>
                          <a:ea typeface="Times New Roman"/>
                        </a:rPr>
                        <a:t> </a:t>
                      </a:r>
                      <a:r>
                        <a:rPr lang="pt-PT" sz="900" i="1" baseline="0" dirty="0" err="1">
                          <a:solidFill>
                            <a:schemeClr val="tx1"/>
                          </a:solidFill>
                          <a:effectLst/>
                          <a:latin typeface="+mn-lt"/>
                          <a:ea typeface="Times New Roman"/>
                        </a:rPr>
                        <a:t>Preliminary</a:t>
                      </a:r>
                      <a:r>
                        <a:rPr lang="pt-PT" sz="900" i="1" baseline="0" dirty="0">
                          <a:solidFill>
                            <a:schemeClr val="tx1"/>
                          </a:solidFill>
                          <a:effectLst/>
                          <a:latin typeface="+mn-lt"/>
                          <a:ea typeface="Times New Roman"/>
                        </a:rPr>
                        <a:t> </a:t>
                      </a:r>
                      <a:r>
                        <a:rPr lang="pt-PT" sz="900" i="1" baseline="0" dirty="0" err="1">
                          <a:solidFill>
                            <a:schemeClr val="tx1"/>
                          </a:solidFill>
                          <a:effectLst/>
                          <a:latin typeface="+mn-lt"/>
                          <a:ea typeface="Times New Roman"/>
                        </a:rPr>
                        <a:t>draft</a:t>
                      </a:r>
                      <a:r>
                        <a:rPr lang="pt-PT" sz="900" i="1" baseline="0" dirty="0">
                          <a:solidFill>
                            <a:schemeClr val="tx1"/>
                          </a:solidFill>
                          <a:effectLst/>
                          <a:latin typeface="+mn-lt"/>
                          <a:ea typeface="Times New Roman"/>
                        </a:rPr>
                        <a:t>  </a:t>
                      </a:r>
                      <a:r>
                        <a:rPr lang="pt-PT" sz="900" b="1" i="1" baseline="0" dirty="0">
                          <a:solidFill>
                            <a:schemeClr val="tx1"/>
                          </a:solidFill>
                          <a:effectLst/>
                          <a:latin typeface="+mn-lt"/>
                          <a:ea typeface="Times New Roman"/>
                        </a:rPr>
                        <a:t>(PD) </a:t>
                      </a:r>
                      <a:r>
                        <a:rPr lang="pt-PT" sz="900" i="1" baseline="0" dirty="0" err="1">
                          <a:solidFill>
                            <a:schemeClr val="tx1"/>
                          </a:solidFill>
                          <a:effectLst/>
                          <a:latin typeface="+mn-lt"/>
                          <a:ea typeface="Times New Roman"/>
                        </a:rPr>
                        <a:t>and</a:t>
                      </a:r>
                      <a:r>
                        <a:rPr lang="pt-PT" sz="900" i="1" baseline="0" dirty="0">
                          <a:solidFill>
                            <a:schemeClr val="tx1"/>
                          </a:solidFill>
                          <a:effectLst/>
                          <a:latin typeface="+mn-lt"/>
                          <a:ea typeface="Times New Roman"/>
                        </a:rPr>
                        <a:t> </a:t>
                      </a:r>
                      <a:r>
                        <a:rPr lang="pt-PT" sz="900" i="1" baseline="0" dirty="0" err="1">
                          <a:solidFill>
                            <a:schemeClr val="tx1"/>
                          </a:solidFill>
                          <a:effectLst/>
                          <a:latin typeface="+mn-lt"/>
                          <a:ea typeface="Times New Roman"/>
                        </a:rPr>
                        <a:t>Committee</a:t>
                      </a:r>
                      <a:r>
                        <a:rPr lang="pt-PT" sz="900" i="1" baseline="0" dirty="0">
                          <a:solidFill>
                            <a:schemeClr val="tx1"/>
                          </a:solidFill>
                          <a:effectLst/>
                          <a:latin typeface="+mn-lt"/>
                          <a:ea typeface="Times New Roman"/>
                        </a:rPr>
                        <a:t> </a:t>
                      </a:r>
                      <a:r>
                        <a:rPr lang="pt-PT" sz="900" i="1" baseline="0" dirty="0" err="1">
                          <a:solidFill>
                            <a:schemeClr val="tx1"/>
                          </a:solidFill>
                          <a:effectLst/>
                          <a:latin typeface="+mn-lt"/>
                          <a:ea typeface="Times New Roman"/>
                        </a:rPr>
                        <a:t>draft</a:t>
                      </a:r>
                      <a:r>
                        <a:rPr lang="pt-PT" sz="900" i="1" baseline="0" dirty="0">
                          <a:solidFill>
                            <a:schemeClr val="tx1"/>
                          </a:solidFill>
                          <a:effectLst/>
                          <a:latin typeface="+mn-lt"/>
                          <a:ea typeface="Times New Roman"/>
                        </a:rPr>
                        <a:t> </a:t>
                      </a:r>
                      <a:r>
                        <a:rPr lang="pt-PT" sz="900" b="1" i="1" baseline="0" dirty="0">
                          <a:solidFill>
                            <a:schemeClr val="tx1"/>
                          </a:solidFill>
                          <a:effectLst/>
                          <a:latin typeface="+mn-lt"/>
                          <a:ea typeface="Times New Roman"/>
                        </a:rPr>
                        <a:t>(CD)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t-PT" sz="300" baseline="0" dirty="0">
                        <a:solidFill>
                          <a:srgbClr val="FF0000"/>
                        </a:solidFill>
                        <a:effectLst/>
                        <a:latin typeface="+mn-lt"/>
                        <a:ea typeface="Times New Roman"/>
                      </a:endParaRPr>
                    </a:p>
                    <a:p>
                      <a:pPr algn="just">
                        <a:spcAft>
                          <a:spcPts val="0"/>
                        </a:spcAft>
                      </a:pPr>
                      <a:r>
                        <a:rPr lang="pt-PT" sz="900" dirty="0">
                          <a:solidFill>
                            <a:schemeClr val="tx1"/>
                          </a:solidFill>
                          <a:effectLst/>
                          <a:latin typeface="+mn-lt"/>
                          <a:ea typeface="Times New Roman"/>
                        </a:rPr>
                        <a:t>. Portuguese</a:t>
                      </a:r>
                      <a:r>
                        <a:rPr lang="pt-PT" sz="900" baseline="0" dirty="0">
                          <a:solidFill>
                            <a:schemeClr val="tx1"/>
                          </a:solidFill>
                          <a:effectLst/>
                          <a:latin typeface="+mn-lt"/>
                          <a:ea typeface="Times New Roman"/>
                        </a:rPr>
                        <a:t> TC  </a:t>
                      </a:r>
                      <a:r>
                        <a:rPr lang="pt-PT" sz="900" dirty="0" err="1">
                          <a:solidFill>
                            <a:schemeClr val="tx1"/>
                          </a:solidFill>
                          <a:effectLst/>
                          <a:latin typeface="+mn-lt"/>
                          <a:ea typeface="Times New Roman"/>
                        </a:rPr>
                        <a:t>approves</a:t>
                      </a:r>
                      <a:r>
                        <a:rPr lang="pt-PT" sz="900" dirty="0">
                          <a:solidFill>
                            <a:schemeClr val="tx1"/>
                          </a:solidFill>
                          <a:effectLst/>
                          <a:latin typeface="+mn-lt"/>
                          <a:ea typeface="Times New Roman"/>
                        </a:rPr>
                        <a:t>  </a:t>
                      </a:r>
                      <a:r>
                        <a:rPr lang="pt-PT" sz="900" dirty="0" err="1">
                          <a:solidFill>
                            <a:schemeClr val="tx1"/>
                          </a:solidFill>
                          <a:effectLst/>
                          <a:latin typeface="+mn-lt"/>
                          <a:ea typeface="Times New Roman"/>
                        </a:rPr>
                        <a:t>by</a:t>
                      </a:r>
                      <a:r>
                        <a:rPr lang="pt-PT" sz="900" dirty="0">
                          <a:solidFill>
                            <a:schemeClr val="tx1"/>
                          </a:solidFill>
                          <a:effectLst/>
                          <a:latin typeface="+mn-lt"/>
                          <a:ea typeface="Times New Roman"/>
                        </a:rPr>
                        <a:t> </a:t>
                      </a:r>
                      <a:r>
                        <a:rPr lang="pt-PT" sz="900" dirty="0" err="1">
                          <a:solidFill>
                            <a:schemeClr val="tx1"/>
                          </a:solidFill>
                          <a:effectLst/>
                          <a:latin typeface="+mn-lt"/>
                          <a:ea typeface="Times New Roman"/>
                        </a:rPr>
                        <a:t>consensus</a:t>
                      </a:r>
                      <a:r>
                        <a:rPr lang="pt-PT" sz="900" dirty="0">
                          <a:solidFill>
                            <a:schemeClr val="tx1"/>
                          </a:solidFill>
                          <a:effectLst/>
                          <a:latin typeface="+mn-lt"/>
                          <a:ea typeface="Times New Roman"/>
                        </a:rPr>
                        <a:t> </a:t>
                      </a:r>
                      <a:r>
                        <a:rPr lang="pt-PT" sz="900" dirty="0" err="1">
                          <a:solidFill>
                            <a:schemeClr val="tx1"/>
                          </a:solidFill>
                          <a:effectLst/>
                          <a:latin typeface="+mn-lt"/>
                          <a:ea typeface="Times New Roman"/>
                        </a:rPr>
                        <a:t>the</a:t>
                      </a:r>
                      <a:r>
                        <a:rPr lang="pt-PT" sz="900" baseline="0" dirty="0">
                          <a:solidFill>
                            <a:schemeClr val="tx1"/>
                          </a:solidFill>
                          <a:effectLst/>
                          <a:latin typeface="+mn-lt"/>
                          <a:ea typeface="Times New Roman"/>
                        </a:rPr>
                        <a:t> CD </a:t>
                      </a:r>
                      <a:r>
                        <a:rPr lang="pt-PT" sz="900" baseline="0" dirty="0" err="1">
                          <a:solidFill>
                            <a:schemeClr val="tx1"/>
                          </a:solidFill>
                          <a:effectLst/>
                          <a:latin typeface="+mn-lt"/>
                          <a:ea typeface="Times New Roman"/>
                        </a:rPr>
                        <a:t>and</a:t>
                      </a:r>
                      <a:r>
                        <a:rPr lang="pt-PT" sz="900" baseline="0" dirty="0">
                          <a:solidFill>
                            <a:schemeClr val="tx1"/>
                          </a:solidFill>
                          <a:effectLst/>
                          <a:latin typeface="+mn-lt"/>
                          <a:ea typeface="Times New Roman"/>
                        </a:rPr>
                        <a:t> </a:t>
                      </a:r>
                      <a:r>
                        <a:rPr lang="pt-PT" sz="900" baseline="0" dirty="0" err="1">
                          <a:solidFill>
                            <a:schemeClr val="tx1"/>
                          </a:solidFill>
                          <a:effectLst/>
                          <a:latin typeface="+mn-lt"/>
                          <a:ea typeface="Times New Roman"/>
                        </a:rPr>
                        <a:t>sends</a:t>
                      </a:r>
                      <a:r>
                        <a:rPr lang="pt-PT" sz="900" baseline="0" dirty="0">
                          <a:solidFill>
                            <a:schemeClr val="tx1"/>
                          </a:solidFill>
                          <a:effectLst/>
                          <a:latin typeface="+mn-lt"/>
                          <a:ea typeface="Times New Roman"/>
                        </a:rPr>
                        <a:t> to IPQ</a:t>
                      </a:r>
                    </a:p>
                    <a:p>
                      <a:pPr algn="just">
                        <a:spcAft>
                          <a:spcPts val="0"/>
                        </a:spcAft>
                      </a:pPr>
                      <a:endParaRPr lang="pt-PT" sz="900" baseline="0" dirty="0">
                        <a:solidFill>
                          <a:schemeClr val="tx1"/>
                        </a:solidFill>
                        <a:effectLst/>
                        <a:latin typeface="+mn-lt"/>
                        <a:ea typeface="Times New Roman"/>
                      </a:endParaRPr>
                    </a:p>
                    <a:p>
                      <a:pPr algn="just">
                        <a:spcAft>
                          <a:spcPts val="0"/>
                        </a:spcAft>
                      </a:pPr>
                      <a:endParaRPr lang="pt-PT" sz="200" baseline="0" dirty="0">
                        <a:solidFill>
                          <a:schemeClr val="tx1"/>
                        </a:solidFill>
                        <a:effectLst/>
                        <a:latin typeface="+mn-lt"/>
                        <a:ea typeface="Times New Roman"/>
                      </a:endParaRPr>
                    </a:p>
                  </a:txBody>
                  <a:tcPr marL="55721" marR="55721" marT="0" marB="0">
                    <a:solidFill>
                      <a:schemeClr val="accent1">
                        <a:lumMod val="20000"/>
                        <a:lumOff val="80000"/>
                      </a:schemeClr>
                    </a:solidFill>
                  </a:tcPr>
                </a:tc>
                <a:extLst>
                  <a:ext uri="{0D108BD9-81ED-4DB2-BD59-A6C34878D82A}">
                    <a16:rowId xmlns:a16="http://schemas.microsoft.com/office/drawing/2014/main" val="10002"/>
                  </a:ext>
                </a:extLst>
              </a:tr>
              <a:tr h="936104">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defRPr/>
                      </a:pPr>
                      <a:r>
                        <a:rPr kumimoji="0" lang="pt-PT" sz="1100" b="1" i="0" u="none" strike="noStrike" kern="1200" cap="none" spc="0" normalizeH="0" baseline="0" noProof="0" dirty="0" err="1">
                          <a:ln>
                            <a:noFill/>
                          </a:ln>
                          <a:solidFill>
                            <a:srgbClr val="00B050"/>
                          </a:solidFill>
                          <a:effectLst/>
                          <a:uLnTx/>
                          <a:uFillTx/>
                          <a:latin typeface="+mn-lt"/>
                          <a:ea typeface="Calibri"/>
                          <a:cs typeface="Times New Roman"/>
                        </a:rPr>
                        <a:t>May</a:t>
                      </a:r>
                      <a:r>
                        <a:rPr kumimoji="0" lang="pt-PT" sz="1100" b="1" i="0" u="none" strike="noStrike" kern="1200" cap="none" spc="0" normalizeH="0" baseline="0" noProof="0" dirty="0">
                          <a:ln>
                            <a:noFill/>
                          </a:ln>
                          <a:solidFill>
                            <a:srgbClr val="00B050"/>
                          </a:solidFill>
                          <a:effectLst/>
                          <a:uLnTx/>
                          <a:uFillTx/>
                          <a:latin typeface="+mn-lt"/>
                          <a:ea typeface="Calibri"/>
                          <a:cs typeface="Times New Roman"/>
                        </a:rPr>
                        <a:t>  – </a:t>
                      </a:r>
                      <a:r>
                        <a:rPr kumimoji="0" lang="pt-PT" sz="1100" b="1" i="0" u="none" strike="noStrike" kern="1200" cap="none" spc="0" normalizeH="0" baseline="0" noProof="0" dirty="0" err="1">
                          <a:ln>
                            <a:noFill/>
                          </a:ln>
                          <a:solidFill>
                            <a:srgbClr val="00B050"/>
                          </a:solidFill>
                          <a:effectLst/>
                          <a:uLnTx/>
                          <a:uFillTx/>
                          <a:latin typeface="+mn-lt"/>
                          <a:ea typeface="Calibri"/>
                          <a:cs typeface="Times New Roman"/>
                        </a:rPr>
                        <a:t>June</a:t>
                      </a:r>
                      <a:r>
                        <a:rPr kumimoji="0" lang="pt-PT" sz="1100" b="1" i="0" u="none" strike="noStrike" kern="1200" cap="none" spc="0" normalizeH="0" baseline="0" noProof="0" dirty="0">
                          <a:ln>
                            <a:noFill/>
                          </a:ln>
                          <a:solidFill>
                            <a:srgbClr val="00B050"/>
                          </a:solidFill>
                          <a:effectLst/>
                          <a:uLnTx/>
                          <a:uFillTx/>
                          <a:latin typeface="+mn-lt"/>
                          <a:ea typeface="Calibri"/>
                          <a:cs typeface="Times New Roman"/>
                        </a:rPr>
                        <a:t> 2022</a:t>
                      </a:r>
                      <a:endParaRPr kumimoji="0" lang="pt-PT" sz="1100" b="1" i="0" u="none" strike="noStrike" kern="1200" cap="none" spc="0" normalizeH="0" baseline="0" noProof="0" dirty="0">
                        <a:ln>
                          <a:noFill/>
                        </a:ln>
                        <a:solidFill>
                          <a:srgbClr val="00B050"/>
                        </a:solidFill>
                        <a:effectLst/>
                        <a:uLnTx/>
                        <a:uFillTx/>
                        <a:latin typeface="+mn-lt"/>
                        <a:ea typeface="Times New Roman"/>
                        <a:cs typeface="+mn-cs"/>
                      </a:endParaRPr>
                    </a:p>
                    <a:p>
                      <a:pPr marL="0" marR="0" lvl="0" indent="0" algn="l" defTabSz="914400" rtl="0" eaLnBrk="1" fontAlgn="auto" latinLnBrk="0" hangingPunct="1">
                        <a:lnSpc>
                          <a:spcPct val="115000"/>
                        </a:lnSpc>
                        <a:spcBef>
                          <a:spcPts val="0"/>
                        </a:spcBef>
                        <a:spcAft>
                          <a:spcPts val="0"/>
                        </a:spcAft>
                        <a:buClrTx/>
                        <a:buSzTx/>
                        <a:buFont typeface="Symbol"/>
                        <a:buNone/>
                        <a:tabLst/>
                        <a:defRPr/>
                      </a:pPr>
                      <a:r>
                        <a:rPr lang="pt-PT" sz="900" dirty="0">
                          <a:solidFill>
                            <a:srgbClr val="00B050"/>
                          </a:solidFill>
                          <a:effectLst/>
                          <a:latin typeface="+mn-lt"/>
                          <a:ea typeface="Times New Roman"/>
                        </a:rPr>
                        <a:t>(</a:t>
                      </a:r>
                      <a:r>
                        <a:rPr lang="pt-PT" sz="900" dirty="0" err="1">
                          <a:solidFill>
                            <a:srgbClr val="00B050"/>
                          </a:solidFill>
                          <a:effectLst/>
                          <a:latin typeface="+mn-lt"/>
                          <a:ea typeface="Times New Roman"/>
                        </a:rPr>
                        <a:t>prNP</a:t>
                      </a:r>
                      <a:r>
                        <a:rPr lang="pt-PT" sz="900" dirty="0">
                          <a:solidFill>
                            <a:srgbClr val="00B050"/>
                          </a:solidFill>
                          <a:effectLst/>
                          <a:latin typeface="+mn-lt"/>
                          <a:ea typeface="Times New Roman"/>
                        </a:rPr>
                        <a:t>)</a:t>
                      </a:r>
                    </a:p>
                  </a:txBody>
                  <a:tcPr marL="55721" marR="55721" marT="0" marB="0">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aseline="0" dirty="0">
                          <a:solidFill>
                            <a:schemeClr val="tx1"/>
                          </a:solidFill>
                          <a:effectLst/>
                          <a:latin typeface="+mn-lt"/>
                          <a:ea typeface="Times New Roman"/>
                        </a:rPr>
                        <a:t>. IPQ </a:t>
                      </a:r>
                      <a:r>
                        <a:rPr lang="pt-PT" sz="900" baseline="0" dirty="0" err="1">
                          <a:solidFill>
                            <a:schemeClr val="tx1"/>
                          </a:solidFill>
                          <a:effectLst/>
                          <a:latin typeface="+mn-lt"/>
                          <a:ea typeface="Times New Roman"/>
                        </a:rPr>
                        <a:t>verifies</a:t>
                      </a:r>
                      <a:r>
                        <a:rPr lang="pt-PT" sz="900" baseline="0" dirty="0">
                          <a:solidFill>
                            <a:schemeClr val="tx1"/>
                          </a:solidFill>
                          <a:effectLst/>
                          <a:latin typeface="+mn-lt"/>
                          <a:ea typeface="Times New Roman"/>
                        </a:rPr>
                        <a:t>/</a:t>
                      </a:r>
                      <a:r>
                        <a:rPr lang="pt-PT" sz="900" baseline="0" dirty="0" err="1">
                          <a:solidFill>
                            <a:schemeClr val="tx1"/>
                          </a:solidFill>
                          <a:effectLst/>
                          <a:latin typeface="+mn-lt"/>
                          <a:ea typeface="Times New Roman"/>
                        </a:rPr>
                        <a:t>checks</a:t>
                      </a:r>
                      <a:r>
                        <a:rPr lang="pt-PT" sz="900" baseline="0" dirty="0">
                          <a:solidFill>
                            <a:schemeClr val="tx1"/>
                          </a:solidFill>
                          <a:effectLst/>
                          <a:latin typeface="+mn-lt"/>
                          <a:ea typeface="Times New Roman"/>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aseline="0" dirty="0">
                          <a:solidFill>
                            <a:schemeClr val="tx1"/>
                          </a:solidFill>
                          <a:effectLst/>
                          <a:latin typeface="+mn-lt"/>
                          <a:ea typeface="Times New Roman"/>
                        </a:rPr>
                        <a:t>        - </a:t>
                      </a:r>
                      <a:r>
                        <a:rPr lang="pt-PT" sz="900" dirty="0" err="1">
                          <a:solidFill>
                            <a:schemeClr val="tx1"/>
                          </a:solidFill>
                        </a:rPr>
                        <a:t>Normative</a:t>
                      </a:r>
                      <a:r>
                        <a:rPr lang="pt-PT" sz="900" dirty="0">
                          <a:solidFill>
                            <a:schemeClr val="tx1"/>
                          </a:solidFill>
                        </a:rPr>
                        <a:t> </a:t>
                      </a:r>
                      <a:r>
                        <a:rPr lang="pt-PT" sz="900" dirty="0" err="1">
                          <a:solidFill>
                            <a:schemeClr val="tx1"/>
                          </a:solidFill>
                        </a:rPr>
                        <a:t>Consistency</a:t>
                      </a:r>
                      <a:r>
                        <a:rPr lang="pt-PT" sz="900" dirty="0">
                          <a:solidFill>
                            <a:schemeClr val="tx1"/>
                          </a:solidFill>
                        </a:rPr>
                        <a:t> </a:t>
                      </a:r>
                      <a:r>
                        <a:rPr lang="pt-PT" sz="900" dirty="0" err="1">
                          <a:solidFill>
                            <a:schemeClr val="tx1"/>
                          </a:solidFill>
                        </a:rPr>
                        <a:t>with</a:t>
                      </a:r>
                      <a:r>
                        <a:rPr lang="pt-PT" sz="900" dirty="0">
                          <a:solidFill>
                            <a:schemeClr val="tx1"/>
                          </a:solidFill>
                        </a:rPr>
                        <a:t> </a:t>
                      </a:r>
                      <a:r>
                        <a:rPr lang="pt-PT" sz="900" dirty="0" err="1">
                          <a:solidFill>
                            <a:schemeClr val="tx1"/>
                          </a:solidFill>
                        </a:rPr>
                        <a:t>the</a:t>
                      </a:r>
                      <a:r>
                        <a:rPr lang="pt-PT" sz="900" dirty="0">
                          <a:solidFill>
                            <a:schemeClr val="tx1"/>
                          </a:solidFill>
                        </a:rPr>
                        <a:t> Rules </a:t>
                      </a:r>
                      <a:r>
                        <a:rPr lang="pt-PT" sz="900" dirty="0" err="1">
                          <a:solidFill>
                            <a:schemeClr val="tx1"/>
                          </a:solidFill>
                        </a:rPr>
                        <a:t>and</a:t>
                      </a:r>
                      <a:r>
                        <a:rPr lang="pt-PT" sz="900" dirty="0">
                          <a:solidFill>
                            <a:schemeClr val="tx1"/>
                          </a:solidFill>
                        </a:rPr>
                        <a:t>  </a:t>
                      </a:r>
                      <a:r>
                        <a:rPr lang="pt-PT" sz="900" dirty="0" err="1">
                          <a:solidFill>
                            <a:schemeClr val="tx1"/>
                          </a:solidFill>
                        </a:rPr>
                        <a:t>Procedures</a:t>
                      </a:r>
                      <a:r>
                        <a:rPr lang="pt-PT" sz="900" dirty="0">
                          <a:solidFill>
                            <a:schemeClr val="tx1"/>
                          </a:solidFill>
                        </a:rPr>
                        <a:t> </a:t>
                      </a:r>
                      <a:r>
                        <a:rPr lang="pt-PT" sz="900" dirty="0" err="1">
                          <a:solidFill>
                            <a:schemeClr val="tx1"/>
                          </a:solidFill>
                        </a:rPr>
                        <a:t>of</a:t>
                      </a:r>
                      <a:r>
                        <a:rPr lang="pt-PT" sz="900" dirty="0">
                          <a:solidFill>
                            <a:schemeClr val="tx1"/>
                          </a:solidFill>
                        </a:rPr>
                        <a:t> Portuguese </a:t>
                      </a:r>
                      <a:r>
                        <a:rPr lang="pt-PT" sz="900" dirty="0" err="1">
                          <a:solidFill>
                            <a:schemeClr val="tx1"/>
                          </a:solidFill>
                        </a:rPr>
                        <a:t>Standardization</a:t>
                      </a:r>
                      <a:endParaRPr lang="pt-PT" sz="9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dirty="0">
                          <a:solidFill>
                            <a:schemeClr val="tx1"/>
                          </a:solidFill>
                        </a:rPr>
                        <a:t>        - </a:t>
                      </a:r>
                      <a:r>
                        <a:rPr lang="pt-PT" sz="900" dirty="0" err="1">
                          <a:solidFill>
                            <a:schemeClr val="tx1"/>
                          </a:solidFill>
                        </a:rPr>
                        <a:t>Public</a:t>
                      </a:r>
                      <a:r>
                        <a:rPr lang="pt-PT" sz="900" dirty="0">
                          <a:solidFill>
                            <a:schemeClr val="tx1"/>
                          </a:solidFill>
                        </a:rPr>
                        <a:t> </a:t>
                      </a:r>
                      <a:r>
                        <a:rPr lang="pt-PT" sz="900" dirty="0" err="1">
                          <a:solidFill>
                            <a:schemeClr val="tx1"/>
                          </a:solidFill>
                        </a:rPr>
                        <a:t>Inquiry</a:t>
                      </a:r>
                      <a:r>
                        <a:rPr lang="pt-PT" sz="900" dirty="0">
                          <a:solidFill>
                            <a:schemeClr val="tx1"/>
                          </a:solidFill>
                        </a:rPr>
                        <a:t> </a:t>
                      </a:r>
                      <a:r>
                        <a:rPr lang="pt-PT" sz="900" dirty="0" err="1">
                          <a:solidFill>
                            <a:schemeClr val="tx1"/>
                          </a:solidFill>
                        </a:rPr>
                        <a:t>Procedure</a:t>
                      </a:r>
                      <a:endParaRPr lang="pt-PT" sz="9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t-PT" sz="200" baseline="0" dirty="0">
                        <a:solidFill>
                          <a:schemeClr val="tx1"/>
                        </a:solidFill>
                        <a:effectLst/>
                        <a:latin typeface="+mn-lt"/>
                        <a:ea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dirty="0">
                          <a:solidFill>
                            <a:schemeClr val="tx1"/>
                          </a:solidFill>
                        </a:rPr>
                        <a:t>. </a:t>
                      </a:r>
                      <a:r>
                        <a:rPr lang="pt-PT" sz="900" dirty="0" err="1">
                          <a:solidFill>
                            <a:schemeClr val="tx1"/>
                          </a:solidFill>
                        </a:rPr>
                        <a:t>After</a:t>
                      </a:r>
                      <a:r>
                        <a:rPr lang="pt-PT" sz="900" dirty="0">
                          <a:solidFill>
                            <a:schemeClr val="tx1"/>
                          </a:solidFill>
                        </a:rPr>
                        <a:t> </a:t>
                      </a:r>
                      <a:r>
                        <a:rPr lang="pt-PT" sz="900" dirty="0" err="1">
                          <a:solidFill>
                            <a:schemeClr val="tx1"/>
                          </a:solidFill>
                        </a:rPr>
                        <a:t>approval</a:t>
                      </a:r>
                      <a:r>
                        <a:rPr lang="pt-PT" sz="900" dirty="0">
                          <a:solidFill>
                            <a:schemeClr val="tx1"/>
                          </a:solidFill>
                        </a:rPr>
                        <a:t> </a:t>
                      </a:r>
                      <a:r>
                        <a:rPr lang="pt-PT" sz="900" dirty="0" err="1">
                          <a:solidFill>
                            <a:schemeClr val="tx1"/>
                          </a:solidFill>
                        </a:rPr>
                        <a:t>of</a:t>
                      </a:r>
                      <a:r>
                        <a:rPr lang="pt-PT" sz="900" dirty="0">
                          <a:solidFill>
                            <a:schemeClr val="tx1"/>
                          </a:solidFill>
                        </a:rPr>
                        <a:t> IPQ</a:t>
                      </a:r>
                      <a:r>
                        <a:rPr lang="pt-PT" sz="900" baseline="0" dirty="0">
                          <a:solidFill>
                            <a:schemeClr val="tx1"/>
                          </a:solidFill>
                        </a:rPr>
                        <a:t>, </a:t>
                      </a:r>
                      <a:r>
                        <a:rPr lang="pt-PT" sz="900" baseline="0" dirty="0" err="1">
                          <a:solidFill>
                            <a:schemeClr val="tx1"/>
                          </a:solidFill>
                        </a:rPr>
                        <a:t>the</a:t>
                      </a:r>
                      <a:r>
                        <a:rPr lang="pt-PT" sz="900" baseline="0" dirty="0">
                          <a:solidFill>
                            <a:schemeClr val="tx1"/>
                          </a:solidFill>
                        </a:rPr>
                        <a:t> </a:t>
                      </a:r>
                      <a:r>
                        <a:rPr lang="pt-PT" sz="900" baseline="0" dirty="0" err="1">
                          <a:solidFill>
                            <a:schemeClr val="tx1"/>
                          </a:solidFill>
                        </a:rPr>
                        <a:t>normative</a:t>
                      </a:r>
                      <a:r>
                        <a:rPr lang="pt-PT" sz="900" baseline="0" dirty="0">
                          <a:solidFill>
                            <a:schemeClr val="tx1"/>
                          </a:solidFill>
                        </a:rPr>
                        <a:t> </a:t>
                      </a:r>
                      <a:r>
                        <a:rPr lang="pt-PT" sz="900" baseline="0" dirty="0" err="1">
                          <a:solidFill>
                            <a:schemeClr val="tx1"/>
                          </a:solidFill>
                        </a:rPr>
                        <a:t>document</a:t>
                      </a:r>
                      <a:r>
                        <a:rPr lang="pt-PT" sz="900" baseline="0" dirty="0">
                          <a:solidFill>
                            <a:schemeClr val="tx1"/>
                          </a:solidFill>
                        </a:rPr>
                        <a:t> </a:t>
                      </a:r>
                      <a:r>
                        <a:rPr lang="pt-PT" sz="900" baseline="0" dirty="0" err="1">
                          <a:solidFill>
                            <a:schemeClr val="tx1"/>
                          </a:solidFill>
                        </a:rPr>
                        <a:t>becames</a:t>
                      </a:r>
                      <a:r>
                        <a:rPr lang="pt-PT" sz="900" baseline="0" dirty="0">
                          <a:solidFill>
                            <a:schemeClr val="tx1"/>
                          </a:solidFill>
                        </a:rPr>
                        <a:t> a </a:t>
                      </a:r>
                      <a:r>
                        <a:rPr lang="pt-PT" sz="900" b="1" i="1" baseline="0" dirty="0">
                          <a:solidFill>
                            <a:schemeClr val="tx1"/>
                          </a:solidFill>
                        </a:rPr>
                        <a:t>Standard Project </a:t>
                      </a:r>
                      <a:r>
                        <a:rPr lang="pt-PT" sz="900" baseline="0" dirty="0" err="1">
                          <a:solidFill>
                            <a:schemeClr val="tx1"/>
                          </a:solidFill>
                        </a:rPr>
                        <a:t>and</a:t>
                      </a:r>
                      <a:r>
                        <a:rPr lang="pt-PT" sz="900" baseline="0" dirty="0">
                          <a:solidFill>
                            <a:schemeClr val="tx1"/>
                          </a:solidFill>
                        </a:rPr>
                        <a:t> IPQ does editorial </a:t>
                      </a:r>
                      <a:r>
                        <a:rPr lang="pt-PT" sz="900" baseline="0" dirty="0" err="1">
                          <a:solidFill>
                            <a:schemeClr val="tx1"/>
                          </a:solidFill>
                        </a:rPr>
                        <a:t>formatting</a:t>
                      </a:r>
                      <a:r>
                        <a:rPr lang="pt-PT" sz="900" baseline="0" dirty="0">
                          <a:solidFill>
                            <a:schemeClr val="tx1"/>
                          </a:solidFill>
                        </a:rPr>
                        <a:t> (</a:t>
                      </a:r>
                      <a:r>
                        <a:rPr lang="pt-PT" sz="900" i="1" baseline="0" dirty="0" err="1">
                          <a:solidFill>
                            <a:schemeClr val="tx1"/>
                          </a:solidFill>
                        </a:rPr>
                        <a:t>receives</a:t>
                      </a:r>
                      <a:r>
                        <a:rPr lang="pt-PT" sz="900" i="1" baseline="0" dirty="0">
                          <a:solidFill>
                            <a:schemeClr val="tx1"/>
                          </a:solidFill>
                        </a:rPr>
                        <a:t> a n.º)</a:t>
                      </a:r>
                      <a:endParaRPr lang="pt-PT" sz="1000" baseline="0" dirty="0">
                        <a:solidFill>
                          <a:srgbClr val="FF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u="none" baseline="0" dirty="0">
                          <a:solidFill>
                            <a:schemeClr val="tx1"/>
                          </a:solidFill>
                          <a:effectLst/>
                          <a:latin typeface="+mn-lt"/>
                          <a:ea typeface="Times New Roman"/>
                        </a:rPr>
                        <a:t>. Portugal </a:t>
                      </a:r>
                      <a:r>
                        <a:rPr lang="pt-PT" sz="900" u="none" baseline="0" dirty="0" err="1">
                          <a:solidFill>
                            <a:schemeClr val="tx1"/>
                          </a:solidFill>
                          <a:effectLst/>
                          <a:latin typeface="+mn-lt"/>
                          <a:ea typeface="Times New Roman"/>
                        </a:rPr>
                        <a:t>notifies</a:t>
                      </a:r>
                      <a:r>
                        <a:rPr lang="pt-PT" sz="900" u="none" baseline="0" dirty="0">
                          <a:solidFill>
                            <a:schemeClr val="tx1"/>
                          </a:solidFill>
                          <a:effectLst/>
                          <a:latin typeface="+mn-lt"/>
                          <a:ea typeface="Times New Roman"/>
                        </a:rPr>
                        <a:t> </a:t>
                      </a:r>
                      <a:r>
                        <a:rPr lang="pt-PT" sz="900" baseline="0" dirty="0">
                          <a:solidFill>
                            <a:schemeClr val="tx1"/>
                          </a:solidFill>
                          <a:effectLst/>
                          <a:latin typeface="+mn-lt"/>
                          <a:ea typeface="Times New Roman"/>
                        </a:rPr>
                        <a:t>CEN -</a:t>
                      </a:r>
                      <a:r>
                        <a:rPr lang="pt-PT" sz="900" kern="1200" baseline="0" dirty="0">
                          <a:solidFill>
                            <a:srgbClr val="000000"/>
                          </a:solidFill>
                          <a:effectLst/>
                          <a:latin typeface="+mn-lt"/>
                          <a:ea typeface="Times New Roman"/>
                          <a:cs typeface="+mn-cs"/>
                        </a:rPr>
                        <a:t> </a:t>
                      </a:r>
                      <a:r>
                        <a:rPr lang="pt-PT" sz="900" kern="1200" baseline="0" dirty="0" err="1">
                          <a:solidFill>
                            <a:srgbClr val="000000"/>
                          </a:solidFill>
                          <a:effectLst/>
                          <a:latin typeface="+mn-lt"/>
                          <a:ea typeface="Times New Roman"/>
                          <a:cs typeface="+mn-cs"/>
                        </a:rPr>
                        <a:t>European</a:t>
                      </a:r>
                      <a:r>
                        <a:rPr lang="pt-PT" sz="900" kern="1200" baseline="0" dirty="0">
                          <a:solidFill>
                            <a:srgbClr val="000000"/>
                          </a:solidFill>
                          <a:effectLst/>
                          <a:latin typeface="+mn-lt"/>
                          <a:ea typeface="Times New Roman"/>
                          <a:cs typeface="+mn-cs"/>
                        </a:rPr>
                        <a:t> </a:t>
                      </a:r>
                      <a:r>
                        <a:rPr lang="pt-PT" sz="900" kern="1200" baseline="0" dirty="0" err="1">
                          <a:solidFill>
                            <a:srgbClr val="000000"/>
                          </a:solidFill>
                          <a:effectLst/>
                          <a:latin typeface="+mn-lt"/>
                          <a:ea typeface="Times New Roman"/>
                          <a:cs typeface="+mn-cs"/>
                        </a:rPr>
                        <a:t>Committee</a:t>
                      </a:r>
                      <a:r>
                        <a:rPr lang="pt-PT" sz="900" kern="1200" baseline="0" dirty="0">
                          <a:solidFill>
                            <a:srgbClr val="000000"/>
                          </a:solidFill>
                          <a:effectLst/>
                          <a:latin typeface="+mn-lt"/>
                          <a:ea typeface="Times New Roman"/>
                          <a:cs typeface="+mn-cs"/>
                        </a:rPr>
                        <a:t> for </a:t>
                      </a:r>
                      <a:r>
                        <a:rPr lang="pt-PT" sz="900" kern="1200" baseline="0" dirty="0" err="1">
                          <a:solidFill>
                            <a:srgbClr val="000000"/>
                          </a:solidFill>
                          <a:effectLst/>
                          <a:latin typeface="+mn-lt"/>
                          <a:ea typeface="Times New Roman"/>
                          <a:cs typeface="+mn-cs"/>
                        </a:rPr>
                        <a:t>Standardization</a:t>
                      </a:r>
                      <a:r>
                        <a:rPr lang="pt-PT" sz="900" kern="1200" baseline="0" dirty="0">
                          <a:solidFill>
                            <a:srgbClr val="000000"/>
                          </a:solidFill>
                          <a:effectLst/>
                          <a:latin typeface="+mn-lt"/>
                          <a:ea typeface="Times New Roman"/>
                          <a:cs typeface="+mn-cs"/>
                        </a:rPr>
                        <a:t> </a:t>
                      </a:r>
                      <a:r>
                        <a:rPr lang="pt-PT" sz="900" baseline="0" dirty="0">
                          <a:solidFill>
                            <a:schemeClr val="tx1"/>
                          </a:solidFill>
                          <a:effectLst/>
                          <a:latin typeface="+mn-lt"/>
                          <a:ea typeface="Times New Roman"/>
                        </a:rPr>
                        <a:t>(</a:t>
                      </a:r>
                      <a:r>
                        <a:rPr lang="pt-PT" sz="900" baseline="0" dirty="0" err="1">
                          <a:solidFill>
                            <a:schemeClr val="tx1"/>
                          </a:solidFill>
                          <a:effectLst/>
                          <a:latin typeface="+mn-lt"/>
                          <a:ea typeface="Times New Roman"/>
                        </a:rPr>
                        <a:t>iProjex</a:t>
                      </a:r>
                      <a:r>
                        <a:rPr lang="pt-PT" sz="900" baseline="0" dirty="0">
                          <a:solidFill>
                            <a:schemeClr val="tx1"/>
                          </a:solidFill>
                          <a:effectLst/>
                          <a:latin typeface="+mn-lt"/>
                          <a:ea typeface="Times New Roman"/>
                        </a:rPr>
                        <a:t>)</a:t>
                      </a:r>
                    </a:p>
                  </a:txBody>
                  <a:tcPr marL="55721" marR="55721" marT="0" marB="0">
                    <a:solidFill>
                      <a:schemeClr val="accent1">
                        <a:lumMod val="20000"/>
                        <a:lumOff val="80000"/>
                      </a:schemeClr>
                    </a:solidFill>
                  </a:tcPr>
                </a:tc>
                <a:extLst>
                  <a:ext uri="{0D108BD9-81ED-4DB2-BD59-A6C34878D82A}">
                    <a16:rowId xmlns:a16="http://schemas.microsoft.com/office/drawing/2014/main" val="10003"/>
                  </a:ext>
                </a:extLst>
              </a:tr>
              <a:tr h="1128991">
                <a:tc>
                  <a:txBody>
                    <a:bodyPr/>
                    <a:lstStyle/>
                    <a:p>
                      <a:r>
                        <a:rPr lang="pt-PT" sz="1100" u="none" baseline="0" dirty="0">
                          <a:solidFill>
                            <a:schemeClr val="tx1"/>
                          </a:solidFill>
                        </a:rPr>
                        <a:t> </a:t>
                      </a:r>
                      <a:r>
                        <a:rPr lang="pt-PT" sz="1100" u="none" baseline="0" dirty="0" err="1">
                          <a:solidFill>
                            <a:schemeClr val="tx1"/>
                          </a:solidFill>
                          <a:highlight>
                            <a:srgbClr val="C0C0C0"/>
                          </a:highlight>
                        </a:rPr>
                        <a:t>November</a:t>
                      </a:r>
                      <a:r>
                        <a:rPr lang="pt-PT" sz="1100" u="none" baseline="0" dirty="0">
                          <a:solidFill>
                            <a:schemeClr val="tx1"/>
                          </a:solidFill>
                          <a:highlight>
                            <a:srgbClr val="C0C0C0"/>
                          </a:highlight>
                        </a:rPr>
                        <a:t> –</a:t>
                      </a:r>
                      <a:r>
                        <a:rPr lang="pt-PT" sz="1100" u="none" dirty="0">
                          <a:solidFill>
                            <a:schemeClr val="tx1"/>
                          </a:solidFill>
                          <a:highlight>
                            <a:srgbClr val="C0C0C0"/>
                          </a:highlight>
                        </a:rPr>
                        <a:t> </a:t>
                      </a:r>
                      <a:r>
                        <a:rPr lang="pt-PT" sz="1100" u="none" dirty="0" err="1">
                          <a:solidFill>
                            <a:schemeClr val="tx1"/>
                          </a:solidFill>
                          <a:highlight>
                            <a:srgbClr val="C0C0C0"/>
                          </a:highlight>
                        </a:rPr>
                        <a:t>December</a:t>
                      </a:r>
                      <a:r>
                        <a:rPr lang="pt-PT" sz="1100" u="none" dirty="0">
                          <a:solidFill>
                            <a:schemeClr val="tx1"/>
                          </a:solidFill>
                          <a:highlight>
                            <a:srgbClr val="C0C0C0"/>
                          </a:highlight>
                        </a:rPr>
                        <a:t> 2022</a:t>
                      </a:r>
                    </a:p>
                    <a:p>
                      <a:r>
                        <a:rPr lang="pt-PT" sz="900" b="0" u="none" dirty="0">
                          <a:solidFill>
                            <a:schemeClr val="tx1"/>
                          </a:solidFill>
                        </a:rPr>
                        <a:t>(</a:t>
                      </a:r>
                      <a:r>
                        <a:rPr lang="pt-PT" sz="900" b="0" u="none" dirty="0" err="1">
                          <a:solidFill>
                            <a:schemeClr val="tx1"/>
                          </a:solidFill>
                        </a:rPr>
                        <a:t>if</a:t>
                      </a:r>
                      <a:r>
                        <a:rPr lang="pt-PT" sz="900" b="0" u="none" dirty="0">
                          <a:solidFill>
                            <a:schemeClr val="tx1"/>
                          </a:solidFill>
                        </a:rPr>
                        <a:t> </a:t>
                      </a:r>
                      <a:r>
                        <a:rPr lang="pt-PT" sz="900" b="0" u="none" dirty="0" err="1">
                          <a:solidFill>
                            <a:schemeClr val="tx1"/>
                          </a:solidFill>
                        </a:rPr>
                        <a:t>possible</a:t>
                      </a:r>
                      <a:r>
                        <a:rPr lang="pt-PT" sz="900" b="0" u="none" dirty="0">
                          <a:solidFill>
                            <a:schemeClr val="tx1"/>
                          </a:solidFill>
                        </a:rPr>
                        <a:t> </a:t>
                      </a:r>
                      <a:r>
                        <a:rPr lang="pt-PT" sz="900" b="0" u="none" dirty="0" err="1">
                          <a:solidFill>
                            <a:schemeClr val="tx1"/>
                          </a:solidFill>
                        </a:rPr>
                        <a:t>antecipate</a:t>
                      </a:r>
                      <a:r>
                        <a:rPr lang="pt-PT" sz="900" b="0" u="none" dirty="0">
                          <a:solidFill>
                            <a:schemeClr val="tx1"/>
                          </a:solidFill>
                        </a:rPr>
                        <a:t> to </a:t>
                      </a:r>
                      <a:r>
                        <a:rPr lang="pt-PT" sz="900" b="0" u="none" dirty="0" err="1">
                          <a:solidFill>
                            <a:schemeClr val="tx1"/>
                          </a:solidFill>
                        </a:rPr>
                        <a:t>July</a:t>
                      </a:r>
                      <a:r>
                        <a:rPr lang="pt-PT" sz="900" b="0" u="none" dirty="0">
                          <a:solidFill>
                            <a:schemeClr val="tx1"/>
                          </a:solidFill>
                        </a:rPr>
                        <a:t>)</a:t>
                      </a:r>
                    </a:p>
                  </a:txBody>
                  <a:tcPr marL="55721" marR="55721" marT="0" marB="0">
                    <a:solidFill>
                      <a:schemeClr val="accent1">
                        <a:lumMod val="20000"/>
                        <a:lumOff val="80000"/>
                      </a:schemeClr>
                    </a:solidFill>
                  </a:tcPr>
                </a:tc>
                <a:tc>
                  <a:txBody>
                    <a:bodyPr/>
                    <a:lstStyle/>
                    <a:p>
                      <a:pPr marL="0" indent="0">
                        <a:buFont typeface="Wingdings" panose="05000000000000000000" pitchFamily="2" charset="2"/>
                        <a:buNone/>
                      </a:pPr>
                      <a:r>
                        <a:rPr lang="pt-PT" sz="1000" b="1" dirty="0" err="1">
                          <a:solidFill>
                            <a:schemeClr val="tx1"/>
                          </a:solidFill>
                          <a:highlight>
                            <a:srgbClr val="C0C0C0"/>
                          </a:highlight>
                        </a:rPr>
                        <a:t>National</a:t>
                      </a:r>
                      <a:r>
                        <a:rPr lang="pt-PT" sz="1000" b="1" dirty="0">
                          <a:solidFill>
                            <a:schemeClr val="tx1"/>
                          </a:solidFill>
                          <a:highlight>
                            <a:srgbClr val="C0C0C0"/>
                          </a:highlight>
                        </a:rPr>
                        <a:t> </a:t>
                      </a:r>
                      <a:r>
                        <a:rPr lang="pt-PT" sz="1000" b="1" dirty="0" err="1">
                          <a:solidFill>
                            <a:schemeClr val="tx1"/>
                          </a:solidFill>
                          <a:highlight>
                            <a:srgbClr val="C0C0C0"/>
                          </a:highlight>
                        </a:rPr>
                        <a:t>Public</a:t>
                      </a:r>
                      <a:r>
                        <a:rPr lang="pt-PT" sz="1000" b="1" baseline="0" dirty="0">
                          <a:solidFill>
                            <a:schemeClr val="tx1"/>
                          </a:solidFill>
                          <a:highlight>
                            <a:srgbClr val="C0C0C0"/>
                          </a:highlight>
                        </a:rPr>
                        <a:t> </a:t>
                      </a:r>
                      <a:r>
                        <a:rPr lang="pt-PT" sz="1000" b="1" baseline="0" dirty="0" err="1">
                          <a:solidFill>
                            <a:schemeClr val="tx1"/>
                          </a:solidFill>
                          <a:highlight>
                            <a:srgbClr val="C0C0C0"/>
                          </a:highlight>
                        </a:rPr>
                        <a:t>Inquiry</a:t>
                      </a:r>
                      <a:r>
                        <a:rPr lang="pt-PT" sz="1000" b="1" baseline="0" dirty="0">
                          <a:solidFill>
                            <a:schemeClr val="tx1"/>
                          </a:solidFill>
                          <a:highlight>
                            <a:srgbClr val="C0C0C0"/>
                          </a:highlight>
                        </a:rPr>
                        <a:t>/</a:t>
                      </a:r>
                      <a:r>
                        <a:rPr lang="pt-PT" sz="1000" b="1" baseline="0" dirty="0" err="1">
                          <a:solidFill>
                            <a:schemeClr val="tx1"/>
                          </a:solidFill>
                          <a:highlight>
                            <a:srgbClr val="C0C0C0"/>
                          </a:highlight>
                        </a:rPr>
                        <a:t>Consultation</a:t>
                      </a:r>
                      <a:r>
                        <a:rPr lang="pt-PT" sz="1000" b="1" baseline="0" dirty="0">
                          <a:solidFill>
                            <a:schemeClr val="tx1"/>
                          </a:solidFill>
                          <a:highlight>
                            <a:srgbClr val="C0C0C0"/>
                          </a:highligh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During the </a:t>
                      </a:r>
                      <a:r>
                        <a:rPr lang="en-US" sz="1000" baseline="0" dirty="0"/>
                        <a:t> Inquiry </a:t>
                      </a:r>
                      <a:r>
                        <a:rPr lang="en-US" sz="1000" dirty="0"/>
                        <a:t>stage </a:t>
                      </a:r>
                      <a:r>
                        <a:rPr lang="en-US" sz="1000" dirty="0" err="1"/>
                        <a:t>IPQ</a:t>
                      </a:r>
                      <a:r>
                        <a:rPr lang="en-US" sz="1000" dirty="0"/>
                        <a:t> receives  public comments about </a:t>
                      </a:r>
                      <a:r>
                        <a:rPr lang="en-US" sz="1000" b="0" dirty="0">
                          <a:solidFill>
                            <a:schemeClr val="tx1"/>
                          </a:solidFill>
                        </a:rPr>
                        <a:t>the </a:t>
                      </a:r>
                      <a:r>
                        <a:rPr lang="en-US" sz="1000" b="0" dirty="0" err="1">
                          <a:solidFill>
                            <a:schemeClr val="tx1"/>
                          </a:solidFill>
                        </a:rPr>
                        <a:t>projet</a:t>
                      </a:r>
                      <a:r>
                        <a:rPr lang="en-US" sz="1000" b="0" dirty="0">
                          <a:solidFill>
                            <a:schemeClr val="tx1"/>
                          </a:solidFill>
                        </a:rPr>
                        <a:t> standard </a:t>
                      </a:r>
                      <a:r>
                        <a:rPr lang="en-US" sz="1000" dirty="0"/>
                        <a:t>and sends  to </a:t>
                      </a:r>
                      <a:r>
                        <a:rPr lang="en-US" sz="1000" dirty="0" err="1"/>
                        <a:t>portuguese</a:t>
                      </a:r>
                      <a:r>
                        <a:rPr lang="en-US" sz="1000" dirty="0"/>
                        <a:t> TC to evaluate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TC appreciates the comments made by society, </a:t>
                      </a:r>
                      <a:r>
                        <a:rPr lang="pt-PT" sz="1000" dirty="0" err="1"/>
                        <a:t>answers</a:t>
                      </a:r>
                      <a:r>
                        <a:rPr lang="pt-PT" sz="1000" dirty="0"/>
                        <a:t> </a:t>
                      </a:r>
                      <a:r>
                        <a:rPr lang="pt-PT" sz="1000" dirty="0" err="1"/>
                        <a:t>who</a:t>
                      </a:r>
                      <a:r>
                        <a:rPr lang="pt-PT" sz="1000" dirty="0"/>
                        <a:t> </a:t>
                      </a:r>
                      <a:r>
                        <a:rPr lang="pt-PT" sz="1000" dirty="0" err="1"/>
                        <a:t>commented</a:t>
                      </a:r>
                      <a:r>
                        <a:rPr lang="pt-PT" sz="1000" dirty="0"/>
                        <a:t> </a:t>
                      </a:r>
                      <a:r>
                        <a:rPr lang="en-US" sz="1000" dirty="0"/>
                        <a:t>and decides on their integration, by consensus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200" dirty="0">
                        <a:solidFill>
                          <a:srgbClr val="FF0000"/>
                        </a:solidFil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000" dirty="0">
                          <a:solidFill>
                            <a:schemeClr val="tx1"/>
                          </a:solidFill>
                          <a:ea typeface="Calibri"/>
                          <a:cs typeface="Times New Roman"/>
                        </a:rPr>
                        <a:t>. TC </a:t>
                      </a:r>
                      <a:r>
                        <a:rPr lang="pt-PT" sz="1000" dirty="0" err="1">
                          <a:solidFill>
                            <a:schemeClr val="tx1"/>
                          </a:solidFill>
                          <a:ea typeface="Calibri"/>
                          <a:cs typeface="Times New Roman"/>
                        </a:rPr>
                        <a:t>sends</a:t>
                      </a:r>
                      <a:r>
                        <a:rPr lang="pt-PT" sz="1000" dirty="0">
                          <a:solidFill>
                            <a:schemeClr val="tx1"/>
                          </a:solidFill>
                          <a:ea typeface="Calibri"/>
                          <a:cs typeface="Times New Roman"/>
                        </a:rPr>
                        <a:t> </a:t>
                      </a:r>
                      <a:r>
                        <a:rPr lang="pt-PT" sz="1000" dirty="0" err="1">
                          <a:solidFill>
                            <a:schemeClr val="tx1"/>
                          </a:solidFill>
                          <a:ea typeface="Calibri"/>
                          <a:cs typeface="Times New Roman"/>
                        </a:rPr>
                        <a:t>the</a:t>
                      </a:r>
                      <a:r>
                        <a:rPr lang="pt-PT" sz="1000" dirty="0">
                          <a:solidFill>
                            <a:schemeClr val="tx1"/>
                          </a:solidFill>
                          <a:ea typeface="Calibri"/>
                          <a:cs typeface="Times New Roman"/>
                        </a:rPr>
                        <a:t> </a:t>
                      </a:r>
                      <a:r>
                        <a:rPr lang="pt-PT" sz="1000" b="1" i="1" dirty="0">
                          <a:solidFill>
                            <a:schemeClr val="tx1"/>
                          </a:solidFill>
                          <a:ea typeface="Calibri"/>
                          <a:cs typeface="Times New Roman"/>
                        </a:rPr>
                        <a:t>Final Project </a:t>
                      </a:r>
                      <a:r>
                        <a:rPr lang="pt-PT" sz="1000" dirty="0" err="1">
                          <a:solidFill>
                            <a:schemeClr val="tx1"/>
                          </a:solidFill>
                          <a:ea typeface="Calibri"/>
                          <a:cs typeface="Times New Roman"/>
                        </a:rPr>
                        <a:t>of</a:t>
                      </a:r>
                      <a:r>
                        <a:rPr lang="pt-PT" sz="1000" dirty="0">
                          <a:solidFill>
                            <a:schemeClr val="tx1"/>
                          </a:solidFill>
                          <a:ea typeface="Calibri"/>
                          <a:cs typeface="Times New Roman"/>
                        </a:rPr>
                        <a:t> </a:t>
                      </a:r>
                      <a:r>
                        <a:rPr lang="pt-PT" sz="1000" dirty="0" err="1">
                          <a:solidFill>
                            <a:schemeClr val="tx1"/>
                          </a:solidFill>
                          <a:ea typeface="Calibri"/>
                          <a:cs typeface="Times New Roman"/>
                        </a:rPr>
                        <a:t>the</a:t>
                      </a:r>
                      <a:r>
                        <a:rPr lang="pt-PT" sz="1000" dirty="0">
                          <a:solidFill>
                            <a:schemeClr val="tx1"/>
                          </a:solidFill>
                          <a:ea typeface="Calibri"/>
                          <a:cs typeface="Times New Roman"/>
                        </a:rPr>
                        <a:t> standard to IPQ</a:t>
                      </a:r>
                    </a:p>
                  </a:txBody>
                  <a:tcPr marL="55721" marR="55721" marT="0" marB="0">
                    <a:solidFill>
                      <a:schemeClr val="accent1">
                        <a:lumMod val="20000"/>
                        <a:lumOff val="80000"/>
                      </a:schemeClr>
                    </a:solidFill>
                  </a:tcPr>
                </a:tc>
                <a:extLst>
                  <a:ext uri="{0D108BD9-81ED-4DB2-BD59-A6C34878D82A}">
                    <a16:rowId xmlns:a16="http://schemas.microsoft.com/office/drawing/2014/main" val="10004"/>
                  </a:ext>
                </a:extLst>
              </a:tr>
              <a:tr h="939583">
                <a:tc>
                  <a:txBody>
                    <a:bodyPr/>
                    <a:lstStyle/>
                    <a:p>
                      <a:r>
                        <a:rPr lang="pt-PT" sz="1100" dirty="0" err="1">
                          <a:solidFill>
                            <a:srgbClr val="00B050"/>
                          </a:solidFill>
                        </a:rPr>
                        <a:t>January</a:t>
                      </a:r>
                      <a:r>
                        <a:rPr lang="pt-PT" sz="1100" dirty="0">
                          <a:solidFill>
                            <a:srgbClr val="00B050"/>
                          </a:solidFill>
                        </a:rPr>
                        <a:t> 2023</a:t>
                      </a:r>
                    </a:p>
                    <a:p>
                      <a:r>
                        <a:rPr lang="pt-PT" sz="900" dirty="0">
                          <a:solidFill>
                            <a:srgbClr val="00B050"/>
                          </a:solidFill>
                        </a:rPr>
                        <a:t>(NP)</a:t>
                      </a:r>
                    </a:p>
                    <a:p>
                      <a:endParaRPr lang="pt-PT" sz="900" dirty="0">
                        <a:solidFill>
                          <a:srgbClr val="00B050"/>
                        </a:solidFill>
                      </a:endParaRPr>
                    </a:p>
                    <a:p>
                      <a:endParaRPr lang="pt-PT" sz="1100" b="1" kern="1200" dirty="0">
                        <a:solidFill>
                          <a:srgbClr val="00B050"/>
                        </a:solidFill>
                        <a:latin typeface="+mn-lt"/>
                        <a:ea typeface="+mn-ea"/>
                        <a:cs typeface="+mn-cs"/>
                      </a:endParaRPr>
                    </a:p>
                    <a:p>
                      <a:r>
                        <a:rPr lang="pt-PT" sz="1100" b="1" kern="1200" dirty="0" err="1">
                          <a:solidFill>
                            <a:schemeClr val="tx1"/>
                          </a:solidFill>
                          <a:highlight>
                            <a:srgbClr val="C0C0C0"/>
                          </a:highlight>
                          <a:latin typeface="+mn-lt"/>
                          <a:ea typeface="+mn-ea"/>
                          <a:cs typeface="+mn-cs"/>
                        </a:rPr>
                        <a:t>January</a:t>
                      </a:r>
                      <a:r>
                        <a:rPr lang="pt-PT" sz="1100" b="1" kern="1200" dirty="0">
                          <a:solidFill>
                            <a:schemeClr val="tx1"/>
                          </a:solidFill>
                          <a:highlight>
                            <a:srgbClr val="C0C0C0"/>
                          </a:highlight>
                          <a:latin typeface="+mn-lt"/>
                          <a:ea typeface="+mn-ea"/>
                          <a:cs typeface="+mn-cs"/>
                        </a:rPr>
                        <a:t> - </a:t>
                      </a:r>
                      <a:r>
                        <a:rPr lang="pt-PT" sz="1100" b="1" kern="1200" dirty="0" err="1">
                          <a:solidFill>
                            <a:schemeClr val="tx1"/>
                          </a:solidFill>
                          <a:highlight>
                            <a:srgbClr val="C0C0C0"/>
                          </a:highlight>
                          <a:latin typeface="+mn-lt"/>
                          <a:ea typeface="+mn-ea"/>
                          <a:cs typeface="+mn-cs"/>
                        </a:rPr>
                        <a:t>February</a:t>
                      </a:r>
                      <a:r>
                        <a:rPr lang="pt-PT" sz="1100" b="1" kern="1200" dirty="0">
                          <a:solidFill>
                            <a:schemeClr val="tx1"/>
                          </a:solidFill>
                          <a:highlight>
                            <a:srgbClr val="C0C0C0"/>
                          </a:highlight>
                          <a:latin typeface="+mn-lt"/>
                          <a:ea typeface="+mn-ea"/>
                          <a:cs typeface="+mn-cs"/>
                        </a:rPr>
                        <a:t> 2023</a:t>
                      </a:r>
                    </a:p>
                  </a:txBody>
                  <a:tcPr marL="55721" marR="55721" marT="0" marB="0">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aseline="0" dirty="0">
                          <a:solidFill>
                            <a:schemeClr val="tx1"/>
                          </a:solidFill>
                          <a:effectLst/>
                          <a:latin typeface="+mn-lt"/>
                          <a:ea typeface="Times New Roman"/>
                        </a:rPr>
                        <a:t>. IPQ </a:t>
                      </a:r>
                      <a:r>
                        <a:rPr lang="pt-PT" sz="900" baseline="0" dirty="0" err="1">
                          <a:solidFill>
                            <a:schemeClr val="tx1"/>
                          </a:solidFill>
                          <a:effectLst/>
                          <a:latin typeface="+mn-lt"/>
                          <a:ea typeface="Times New Roman"/>
                        </a:rPr>
                        <a:t>verifies</a:t>
                      </a:r>
                      <a:r>
                        <a:rPr lang="pt-PT" sz="900" baseline="0" dirty="0">
                          <a:solidFill>
                            <a:schemeClr val="tx1"/>
                          </a:solidFill>
                          <a:effectLst/>
                          <a:latin typeface="+mn-lt"/>
                          <a:ea typeface="Times New Roman"/>
                        </a:rPr>
                        <a:t>/</a:t>
                      </a:r>
                      <a:r>
                        <a:rPr lang="pt-PT" sz="900" baseline="0" dirty="0" err="1">
                          <a:solidFill>
                            <a:schemeClr val="tx1"/>
                          </a:solidFill>
                          <a:effectLst/>
                          <a:latin typeface="+mn-lt"/>
                          <a:ea typeface="Times New Roman"/>
                        </a:rPr>
                        <a:t>checks</a:t>
                      </a:r>
                      <a:r>
                        <a:rPr lang="pt-PT" sz="900" baseline="0" dirty="0">
                          <a:solidFill>
                            <a:schemeClr val="tx1"/>
                          </a:solidFill>
                          <a:effectLst/>
                          <a:latin typeface="+mn-lt"/>
                          <a:ea typeface="Times New Roman"/>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aseline="0" dirty="0">
                          <a:solidFill>
                            <a:schemeClr val="tx1"/>
                          </a:solidFill>
                          <a:effectLst/>
                          <a:latin typeface="+mn-lt"/>
                          <a:ea typeface="Times New Roman"/>
                        </a:rPr>
                        <a:t>        - </a:t>
                      </a:r>
                      <a:r>
                        <a:rPr lang="pt-PT" sz="900" dirty="0" err="1">
                          <a:solidFill>
                            <a:schemeClr val="tx1"/>
                          </a:solidFill>
                        </a:rPr>
                        <a:t>Normative</a:t>
                      </a:r>
                      <a:r>
                        <a:rPr lang="pt-PT" sz="900" dirty="0">
                          <a:solidFill>
                            <a:schemeClr val="tx1"/>
                          </a:solidFill>
                        </a:rPr>
                        <a:t> </a:t>
                      </a:r>
                      <a:r>
                        <a:rPr lang="pt-PT" sz="900" dirty="0" err="1">
                          <a:solidFill>
                            <a:schemeClr val="tx1"/>
                          </a:solidFill>
                        </a:rPr>
                        <a:t>Consistency</a:t>
                      </a:r>
                      <a:r>
                        <a:rPr lang="pt-PT" sz="900" dirty="0">
                          <a:solidFill>
                            <a:schemeClr val="tx1"/>
                          </a:solidFill>
                        </a:rPr>
                        <a:t> </a:t>
                      </a:r>
                      <a:r>
                        <a:rPr lang="pt-PT" sz="900" dirty="0" err="1">
                          <a:solidFill>
                            <a:schemeClr val="tx1"/>
                          </a:solidFill>
                        </a:rPr>
                        <a:t>with</a:t>
                      </a:r>
                      <a:r>
                        <a:rPr lang="pt-PT" sz="900" dirty="0">
                          <a:solidFill>
                            <a:schemeClr val="tx1"/>
                          </a:solidFill>
                        </a:rPr>
                        <a:t> </a:t>
                      </a:r>
                      <a:r>
                        <a:rPr lang="pt-PT" sz="900" dirty="0" err="1">
                          <a:solidFill>
                            <a:schemeClr val="tx1"/>
                          </a:solidFill>
                        </a:rPr>
                        <a:t>the</a:t>
                      </a:r>
                      <a:r>
                        <a:rPr lang="pt-PT" sz="900" dirty="0">
                          <a:solidFill>
                            <a:schemeClr val="tx1"/>
                          </a:solidFill>
                        </a:rPr>
                        <a:t> Rules </a:t>
                      </a:r>
                      <a:r>
                        <a:rPr lang="pt-PT" sz="900" dirty="0" err="1">
                          <a:solidFill>
                            <a:schemeClr val="tx1"/>
                          </a:solidFill>
                        </a:rPr>
                        <a:t>and</a:t>
                      </a:r>
                      <a:r>
                        <a:rPr lang="pt-PT" sz="900" dirty="0">
                          <a:solidFill>
                            <a:schemeClr val="tx1"/>
                          </a:solidFill>
                        </a:rPr>
                        <a:t>  </a:t>
                      </a:r>
                      <a:r>
                        <a:rPr lang="pt-PT" sz="900" dirty="0" err="1">
                          <a:solidFill>
                            <a:schemeClr val="tx1"/>
                          </a:solidFill>
                        </a:rPr>
                        <a:t>Procedures</a:t>
                      </a:r>
                      <a:r>
                        <a:rPr lang="pt-PT" sz="900" dirty="0">
                          <a:solidFill>
                            <a:schemeClr val="tx1"/>
                          </a:solidFill>
                        </a:rPr>
                        <a:t> </a:t>
                      </a:r>
                      <a:r>
                        <a:rPr lang="pt-PT" sz="900" dirty="0" err="1">
                          <a:solidFill>
                            <a:schemeClr val="tx1"/>
                          </a:solidFill>
                        </a:rPr>
                        <a:t>of</a:t>
                      </a:r>
                      <a:r>
                        <a:rPr lang="pt-PT" sz="900" dirty="0">
                          <a:solidFill>
                            <a:schemeClr val="tx1"/>
                          </a:solidFill>
                        </a:rPr>
                        <a:t> Portuguese </a:t>
                      </a:r>
                      <a:r>
                        <a:rPr lang="pt-PT" sz="900" dirty="0" err="1">
                          <a:solidFill>
                            <a:schemeClr val="tx1"/>
                          </a:solidFill>
                        </a:rPr>
                        <a:t>Standardization</a:t>
                      </a:r>
                      <a:endParaRPr lang="pt-PT" sz="90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dirty="0">
                          <a:solidFill>
                            <a:schemeClr val="tx1"/>
                          </a:solidFill>
                        </a:rPr>
                        <a:t>         - </a:t>
                      </a:r>
                      <a:r>
                        <a:rPr lang="pt-PT" sz="900" dirty="0" err="1">
                          <a:solidFill>
                            <a:schemeClr val="tx1"/>
                          </a:solidFill>
                        </a:rPr>
                        <a:t>Procedure</a:t>
                      </a:r>
                      <a:r>
                        <a:rPr lang="pt-PT" sz="900" dirty="0">
                          <a:solidFill>
                            <a:schemeClr val="tx1"/>
                          </a:solidFill>
                        </a:rPr>
                        <a:t> </a:t>
                      </a:r>
                      <a:r>
                        <a:rPr lang="pt-PT" sz="900" dirty="0" err="1">
                          <a:solidFill>
                            <a:schemeClr val="tx1"/>
                          </a:solidFill>
                        </a:rPr>
                        <a:t>of</a:t>
                      </a:r>
                      <a:r>
                        <a:rPr lang="pt-PT" sz="900" dirty="0">
                          <a:solidFill>
                            <a:schemeClr val="tx1"/>
                          </a:solidFill>
                        </a:rPr>
                        <a:t> </a:t>
                      </a:r>
                      <a:r>
                        <a:rPr lang="en-US" sz="900" dirty="0"/>
                        <a:t>homologation/ratification and edition</a:t>
                      </a:r>
                      <a:r>
                        <a:rPr lang="en-US" sz="900" baseline="0" dirty="0"/>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400" baseline="0" dirty="0">
                        <a:solidFill>
                          <a:schemeClr val="tx1"/>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aseline="0" dirty="0">
                          <a:solidFill>
                            <a:schemeClr val="tx1"/>
                          </a:solidFill>
                        </a:rPr>
                        <a:t>. IPQ does editorial </a:t>
                      </a:r>
                      <a:r>
                        <a:rPr lang="pt-PT" sz="900" baseline="0" dirty="0" err="1">
                          <a:solidFill>
                            <a:schemeClr val="tx1"/>
                          </a:solidFill>
                        </a:rPr>
                        <a:t>formatting</a:t>
                      </a:r>
                      <a:r>
                        <a:rPr lang="pt-PT" sz="900" baseline="0" dirty="0">
                          <a:solidFill>
                            <a:schemeClr val="tx1"/>
                          </a:solidFill>
                        </a:rPr>
                        <a:t> </a:t>
                      </a:r>
                      <a:r>
                        <a:rPr lang="pt-PT" sz="900" baseline="0" dirty="0" err="1">
                          <a:solidFill>
                            <a:schemeClr val="tx1"/>
                          </a:solidFill>
                        </a:rPr>
                        <a:t>and</a:t>
                      </a:r>
                      <a:r>
                        <a:rPr lang="pt-PT" sz="900" baseline="0" dirty="0">
                          <a:solidFill>
                            <a:schemeClr val="tx1"/>
                          </a:solidFill>
                        </a:rPr>
                        <a:t> </a:t>
                      </a:r>
                      <a:r>
                        <a:rPr lang="pt-PT" sz="900" baseline="0" dirty="0" err="1">
                          <a:solidFill>
                            <a:schemeClr val="tx1"/>
                          </a:solidFill>
                        </a:rPr>
                        <a:t>the</a:t>
                      </a:r>
                      <a:r>
                        <a:rPr lang="pt-PT" sz="900" baseline="0" dirty="0">
                          <a:solidFill>
                            <a:schemeClr val="tx1"/>
                          </a:solidFill>
                        </a:rPr>
                        <a:t> </a:t>
                      </a:r>
                      <a:r>
                        <a:rPr lang="pt-PT" sz="900" baseline="0" dirty="0" err="1">
                          <a:solidFill>
                            <a:schemeClr val="tx1"/>
                          </a:solidFill>
                        </a:rPr>
                        <a:t>normative</a:t>
                      </a:r>
                      <a:r>
                        <a:rPr lang="pt-PT" sz="900" baseline="0" dirty="0">
                          <a:solidFill>
                            <a:schemeClr val="tx1"/>
                          </a:solidFill>
                        </a:rPr>
                        <a:t> </a:t>
                      </a:r>
                      <a:r>
                        <a:rPr lang="pt-PT" sz="900" baseline="0" dirty="0" err="1">
                          <a:solidFill>
                            <a:schemeClr val="tx1"/>
                          </a:solidFill>
                        </a:rPr>
                        <a:t>document</a:t>
                      </a:r>
                      <a:r>
                        <a:rPr lang="pt-PT" sz="900" baseline="0" dirty="0">
                          <a:solidFill>
                            <a:schemeClr val="tx1"/>
                          </a:solidFill>
                        </a:rPr>
                        <a:t> </a:t>
                      </a:r>
                      <a:r>
                        <a:rPr lang="pt-PT" sz="900" baseline="0" dirty="0" err="1">
                          <a:solidFill>
                            <a:schemeClr val="tx1"/>
                          </a:solidFill>
                        </a:rPr>
                        <a:t>becames</a:t>
                      </a:r>
                      <a:r>
                        <a:rPr lang="pt-PT" sz="900" baseline="0" dirty="0">
                          <a:solidFill>
                            <a:schemeClr val="tx1"/>
                          </a:solidFill>
                        </a:rPr>
                        <a:t> a </a:t>
                      </a:r>
                      <a:r>
                        <a:rPr lang="pt-PT" sz="900" b="1" i="1" baseline="0" dirty="0">
                          <a:solidFill>
                            <a:schemeClr val="tx1"/>
                          </a:solidFill>
                        </a:rPr>
                        <a:t>Portuguese Standard</a:t>
                      </a:r>
                    </a:p>
                    <a:p>
                      <a:pPr marL="0" marR="0" lvl="0" indent="0" algn="just" defTabSz="914400" rtl="0" eaLnBrk="1" fontAlgn="auto" latinLnBrk="0" hangingPunct="1">
                        <a:lnSpc>
                          <a:spcPct val="100000"/>
                        </a:lnSpc>
                        <a:spcBef>
                          <a:spcPts val="0"/>
                        </a:spcBef>
                        <a:spcAft>
                          <a:spcPts val="0"/>
                        </a:spcAft>
                        <a:buClrTx/>
                        <a:buSzTx/>
                        <a:buFontTx/>
                        <a:buNone/>
                        <a:tabLst/>
                        <a:defRPr/>
                      </a:pPr>
                      <a:r>
                        <a:rPr lang="pt-PT" sz="900" b="1" baseline="0" dirty="0">
                          <a:solidFill>
                            <a:schemeClr val="tx1"/>
                          </a:solidFill>
                          <a:highlight>
                            <a:srgbClr val="C0C0C0"/>
                          </a:highlight>
                        </a:rPr>
                        <a:t>. </a:t>
                      </a:r>
                      <a:r>
                        <a:rPr lang="pt-PT" sz="900" b="1" baseline="0" dirty="0" err="1">
                          <a:solidFill>
                            <a:schemeClr val="tx1"/>
                          </a:solidFill>
                          <a:highlight>
                            <a:srgbClr val="C0C0C0"/>
                          </a:highlight>
                        </a:rPr>
                        <a:t>Production</a:t>
                      </a:r>
                      <a:r>
                        <a:rPr lang="pt-PT" sz="900" b="1" baseline="0" dirty="0">
                          <a:solidFill>
                            <a:schemeClr val="tx1"/>
                          </a:solidFill>
                          <a:highlight>
                            <a:srgbClr val="C0C0C0"/>
                          </a:highlight>
                        </a:rPr>
                        <a:t> </a:t>
                      </a:r>
                      <a:r>
                        <a:rPr lang="pt-PT" sz="900" b="1" baseline="0" dirty="0" err="1">
                          <a:solidFill>
                            <a:schemeClr val="tx1"/>
                          </a:solidFill>
                          <a:highlight>
                            <a:srgbClr val="C0C0C0"/>
                          </a:highlight>
                        </a:rPr>
                        <a:t>of</a:t>
                      </a:r>
                      <a:r>
                        <a:rPr lang="pt-PT" sz="900" b="1" baseline="0" dirty="0">
                          <a:solidFill>
                            <a:schemeClr val="tx1"/>
                          </a:solidFill>
                          <a:highlight>
                            <a:srgbClr val="C0C0C0"/>
                          </a:highlight>
                        </a:rPr>
                        <a:t> a </a:t>
                      </a:r>
                      <a:r>
                        <a:rPr lang="pt-PT" sz="900" b="1" baseline="0" dirty="0" err="1">
                          <a:solidFill>
                            <a:schemeClr val="tx1"/>
                          </a:solidFill>
                          <a:highlight>
                            <a:srgbClr val="C0C0C0"/>
                          </a:highlight>
                        </a:rPr>
                        <a:t>Fact</a:t>
                      </a:r>
                      <a:r>
                        <a:rPr lang="pt-PT" sz="900" b="1" baseline="0" dirty="0">
                          <a:solidFill>
                            <a:schemeClr val="tx1"/>
                          </a:solidFill>
                          <a:highlight>
                            <a:srgbClr val="C0C0C0"/>
                          </a:highlight>
                        </a:rPr>
                        <a:t> </a:t>
                      </a:r>
                      <a:r>
                        <a:rPr lang="pt-PT" sz="900" b="1" baseline="0" dirty="0" err="1">
                          <a:solidFill>
                            <a:schemeClr val="tx1"/>
                          </a:solidFill>
                          <a:highlight>
                            <a:srgbClr val="C0C0C0"/>
                          </a:highlight>
                        </a:rPr>
                        <a:t>Sheet</a:t>
                      </a:r>
                      <a:r>
                        <a:rPr lang="pt-PT" sz="900" b="1" baseline="0" dirty="0">
                          <a:solidFill>
                            <a:schemeClr val="tx1"/>
                          </a:solidFill>
                          <a:highlight>
                            <a:srgbClr val="C0C0C0"/>
                          </a:highlight>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t-PT" sz="400" baseline="0" dirty="0">
                        <a:solidFill>
                          <a:schemeClr val="tx1"/>
                        </a:solidFill>
                      </a:endParaRPr>
                    </a:p>
                  </a:txBody>
                  <a:tcPr marL="55721" marR="55721" marT="0" marB="0">
                    <a:solidFill>
                      <a:schemeClr val="accent1">
                        <a:lumMod val="20000"/>
                        <a:lumOff val="80000"/>
                      </a:schemeClr>
                    </a:solidFill>
                  </a:tcPr>
                </a:tc>
                <a:extLst>
                  <a:ext uri="{0D108BD9-81ED-4DB2-BD59-A6C34878D82A}">
                    <a16:rowId xmlns:a16="http://schemas.microsoft.com/office/drawing/2014/main" val="10006"/>
                  </a:ext>
                </a:extLst>
              </a:tr>
              <a:tr h="214081">
                <a:tc>
                  <a:txBody>
                    <a:bodyPr/>
                    <a:lstStyle/>
                    <a:p>
                      <a:pPr marL="0" algn="l" defTabSz="914400" rtl="0" eaLnBrk="1" latinLnBrk="0" hangingPunct="1">
                        <a:spcAft>
                          <a:spcPts val="0"/>
                        </a:spcAft>
                      </a:pPr>
                      <a:r>
                        <a:rPr lang="pt-PT" sz="1100" b="1" u="none" kern="1200" dirty="0">
                          <a:solidFill>
                            <a:schemeClr val="tx1"/>
                          </a:solidFill>
                          <a:highlight>
                            <a:srgbClr val="C0C0C0"/>
                          </a:highlight>
                          <a:latin typeface="+mn-lt"/>
                          <a:ea typeface="+mn-ea"/>
                          <a:cs typeface="+mn-cs"/>
                        </a:rPr>
                        <a:t>15 </a:t>
                      </a:r>
                      <a:r>
                        <a:rPr lang="pt-PT" sz="1100" b="1" u="none" kern="1200" dirty="0" err="1">
                          <a:solidFill>
                            <a:schemeClr val="tx1"/>
                          </a:solidFill>
                          <a:highlight>
                            <a:srgbClr val="C0C0C0"/>
                          </a:highlight>
                          <a:latin typeface="+mn-lt"/>
                          <a:ea typeface="+mn-ea"/>
                          <a:cs typeface="+mn-cs"/>
                        </a:rPr>
                        <a:t>February</a:t>
                      </a:r>
                      <a:r>
                        <a:rPr lang="pt-PT" sz="1100" b="1" u="none" kern="1200" dirty="0">
                          <a:solidFill>
                            <a:schemeClr val="tx1"/>
                          </a:solidFill>
                          <a:highlight>
                            <a:srgbClr val="C0C0C0"/>
                          </a:highlight>
                          <a:latin typeface="+mn-lt"/>
                          <a:ea typeface="+mn-ea"/>
                          <a:cs typeface="+mn-cs"/>
                        </a:rPr>
                        <a:t> 2023</a:t>
                      </a:r>
                    </a:p>
                  </a:txBody>
                  <a:tcPr marL="55721" marR="55721" marT="0" marB="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t-PT" sz="900" b="1" u="none" dirty="0" err="1">
                          <a:solidFill>
                            <a:srgbClr val="009900"/>
                          </a:solidFill>
                          <a:effectLst/>
                          <a:latin typeface="+mn-lt"/>
                          <a:ea typeface="Times New Roman"/>
                        </a:rPr>
                        <a:t>Edition</a:t>
                      </a:r>
                      <a:r>
                        <a:rPr lang="pt-PT" sz="900" b="1" u="none" dirty="0">
                          <a:solidFill>
                            <a:srgbClr val="009900"/>
                          </a:solidFill>
                          <a:effectLst/>
                          <a:latin typeface="+mn-lt"/>
                          <a:ea typeface="Times New Roman"/>
                        </a:rPr>
                        <a:t> </a:t>
                      </a:r>
                      <a:r>
                        <a:rPr lang="pt-PT" sz="900" b="1" u="none" dirty="0" err="1">
                          <a:solidFill>
                            <a:srgbClr val="009900"/>
                          </a:solidFill>
                          <a:effectLst/>
                          <a:latin typeface="+mn-lt"/>
                          <a:ea typeface="Times New Roman"/>
                        </a:rPr>
                        <a:t>of</a:t>
                      </a:r>
                      <a:r>
                        <a:rPr lang="pt-PT" sz="900" b="1" u="none" dirty="0">
                          <a:solidFill>
                            <a:srgbClr val="009900"/>
                          </a:solidFill>
                          <a:effectLst/>
                          <a:latin typeface="+mn-lt"/>
                          <a:ea typeface="Times New Roman"/>
                        </a:rPr>
                        <a:t> </a:t>
                      </a:r>
                      <a:r>
                        <a:rPr lang="pt-PT" sz="900" b="1" u="none" dirty="0" err="1">
                          <a:solidFill>
                            <a:srgbClr val="009900"/>
                          </a:solidFill>
                          <a:effectLst/>
                          <a:latin typeface="+mn-lt"/>
                          <a:ea typeface="Times New Roman"/>
                        </a:rPr>
                        <a:t>the</a:t>
                      </a:r>
                      <a:r>
                        <a:rPr lang="pt-PT" sz="900" b="1" u="none" dirty="0">
                          <a:solidFill>
                            <a:srgbClr val="009900"/>
                          </a:solidFill>
                          <a:effectLst/>
                          <a:latin typeface="+mn-lt"/>
                          <a:ea typeface="Times New Roman"/>
                        </a:rPr>
                        <a:t> Portuguese</a:t>
                      </a:r>
                      <a:r>
                        <a:rPr lang="pt-PT" sz="900" b="1" u="none" baseline="0" dirty="0">
                          <a:solidFill>
                            <a:srgbClr val="009900"/>
                          </a:solidFill>
                          <a:effectLst/>
                          <a:latin typeface="+mn-lt"/>
                          <a:ea typeface="Times New Roman"/>
                        </a:rPr>
                        <a:t> Standard </a:t>
                      </a:r>
                      <a:r>
                        <a:rPr lang="pt-PT" sz="900" b="1" baseline="0" dirty="0">
                          <a:solidFill>
                            <a:srgbClr val="009900"/>
                          </a:solidFill>
                          <a:effectLst/>
                          <a:latin typeface="+mn-lt"/>
                          <a:ea typeface="Times New Roman"/>
                        </a:rPr>
                        <a:t>“</a:t>
                      </a:r>
                      <a:r>
                        <a:rPr lang="en-US" sz="900" b="1" i="0" kern="1200" dirty="0">
                          <a:solidFill>
                            <a:srgbClr val="009900"/>
                          </a:solidFill>
                          <a:effectLst/>
                          <a:latin typeface="+mn-lt"/>
                          <a:ea typeface="+mn-ea"/>
                          <a:cs typeface="+mn-cs"/>
                        </a:rPr>
                        <a:t>Equal pay for women and men Management System”</a:t>
                      </a:r>
                      <a:endParaRPr lang="pt-PT" sz="300" b="1" baseline="0" dirty="0">
                        <a:solidFill>
                          <a:srgbClr val="009900"/>
                        </a:solidFill>
                        <a:effectLst/>
                        <a:latin typeface="+mn-lt"/>
                        <a:ea typeface="Times New Roman"/>
                      </a:endParaRPr>
                    </a:p>
                  </a:txBody>
                  <a:tcPr marL="55721" marR="55721" marT="0" marB="0">
                    <a:solidFill>
                      <a:schemeClr val="accent1">
                        <a:lumMod val="20000"/>
                        <a:lumOff val="80000"/>
                      </a:schemeClr>
                    </a:solidFill>
                  </a:tcPr>
                </a:tc>
                <a:extLst>
                  <a:ext uri="{0D108BD9-81ED-4DB2-BD59-A6C34878D82A}">
                    <a16:rowId xmlns:a16="http://schemas.microsoft.com/office/drawing/2014/main" val="10007"/>
                  </a:ext>
                </a:extLst>
              </a:tr>
              <a:tr h="322050">
                <a:tc>
                  <a:txBody>
                    <a:bodyPr/>
                    <a:lstStyle/>
                    <a:p>
                      <a:pPr marL="0" algn="l" defTabSz="914400" rtl="0" eaLnBrk="1" latinLnBrk="0" hangingPunct="1">
                        <a:spcAft>
                          <a:spcPts val="0"/>
                        </a:spcAft>
                      </a:pPr>
                      <a:endParaRPr lang="pt-PT" sz="1100" b="1" u="none" kern="1200" dirty="0">
                        <a:solidFill>
                          <a:srgbClr val="009900"/>
                        </a:solidFill>
                        <a:latin typeface="+mn-lt"/>
                        <a:ea typeface="+mn-ea"/>
                        <a:cs typeface="+mn-cs"/>
                      </a:endParaRPr>
                    </a:p>
                    <a:p>
                      <a:pPr marL="0" algn="l" defTabSz="914400" rtl="0" eaLnBrk="1" latinLnBrk="0" hangingPunct="1">
                        <a:spcAft>
                          <a:spcPts val="0"/>
                        </a:spcAft>
                      </a:pPr>
                      <a:r>
                        <a:rPr lang="pt-PT" sz="1100" b="1" u="none" kern="1200" dirty="0" err="1">
                          <a:solidFill>
                            <a:schemeClr val="tx1"/>
                          </a:solidFill>
                          <a:highlight>
                            <a:srgbClr val="C0C0C0"/>
                          </a:highlight>
                          <a:latin typeface="+mn-lt"/>
                          <a:ea typeface="+mn-ea"/>
                          <a:cs typeface="+mn-cs"/>
                        </a:rPr>
                        <a:t>February</a:t>
                      </a:r>
                      <a:r>
                        <a:rPr lang="pt-PT" sz="1100" b="1" u="none" kern="1200" dirty="0">
                          <a:solidFill>
                            <a:schemeClr val="tx1"/>
                          </a:solidFill>
                          <a:highlight>
                            <a:srgbClr val="C0C0C0"/>
                          </a:highlight>
                          <a:latin typeface="+mn-lt"/>
                          <a:ea typeface="+mn-ea"/>
                          <a:cs typeface="+mn-cs"/>
                        </a:rPr>
                        <a:t> - </a:t>
                      </a:r>
                      <a:r>
                        <a:rPr lang="pt-PT" sz="1100" b="1" u="none" kern="1200" dirty="0" err="1">
                          <a:solidFill>
                            <a:schemeClr val="tx1"/>
                          </a:solidFill>
                          <a:highlight>
                            <a:srgbClr val="C0C0C0"/>
                          </a:highlight>
                          <a:latin typeface="+mn-lt"/>
                          <a:ea typeface="+mn-ea"/>
                          <a:cs typeface="+mn-cs"/>
                        </a:rPr>
                        <a:t>April</a:t>
                      </a:r>
                      <a:r>
                        <a:rPr lang="pt-PT" sz="1100" b="1" u="none" kern="1200" dirty="0">
                          <a:solidFill>
                            <a:schemeClr val="tx1"/>
                          </a:solidFill>
                          <a:highlight>
                            <a:srgbClr val="C0C0C0"/>
                          </a:highlight>
                          <a:latin typeface="+mn-lt"/>
                          <a:ea typeface="+mn-ea"/>
                          <a:cs typeface="+mn-cs"/>
                        </a:rPr>
                        <a:t> 2023</a:t>
                      </a:r>
                    </a:p>
                  </a:txBody>
                  <a:tcPr marL="55721" marR="55721" marT="0" marB="0">
                    <a:solidFill>
                      <a:schemeClr val="accent1">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t-PT" sz="300" b="1" baseline="0" dirty="0">
                        <a:solidFill>
                          <a:srgbClr val="009900"/>
                        </a:solidFill>
                        <a:effectLst/>
                        <a:latin typeface="+mn-lt"/>
                        <a:ea typeface="Times New Roman"/>
                      </a:endParaRP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t-PT" sz="900" b="1" baseline="0" dirty="0" err="1">
                          <a:solidFill>
                            <a:srgbClr val="009900"/>
                          </a:solidFill>
                          <a:effectLst/>
                          <a:latin typeface="+mn-lt"/>
                          <a:ea typeface="Times New Roman"/>
                        </a:rPr>
                        <a:t>Dissemination</a:t>
                      </a:r>
                      <a:r>
                        <a:rPr lang="pt-PT" sz="900" b="1" baseline="0" dirty="0">
                          <a:solidFill>
                            <a:srgbClr val="009900"/>
                          </a:solidFill>
                          <a:effectLst/>
                          <a:latin typeface="+mn-lt"/>
                          <a:ea typeface="Times New Roman"/>
                        </a:rPr>
                        <a:t> </a:t>
                      </a:r>
                      <a:r>
                        <a:rPr lang="pt-PT" sz="900" b="1" baseline="0" dirty="0" err="1">
                          <a:solidFill>
                            <a:srgbClr val="009900"/>
                          </a:solidFill>
                          <a:effectLst/>
                          <a:latin typeface="+mn-lt"/>
                          <a:ea typeface="Times New Roman"/>
                        </a:rPr>
                        <a:t>of</a:t>
                      </a:r>
                      <a:r>
                        <a:rPr lang="pt-PT" sz="900" b="1" baseline="0" dirty="0">
                          <a:solidFill>
                            <a:srgbClr val="009900"/>
                          </a:solidFill>
                          <a:effectLst/>
                          <a:latin typeface="+mn-lt"/>
                          <a:ea typeface="Times New Roman"/>
                        </a:rPr>
                        <a:t> </a:t>
                      </a:r>
                      <a:r>
                        <a:rPr lang="pt-PT" sz="900" b="1" baseline="0" dirty="0" err="1">
                          <a:solidFill>
                            <a:srgbClr val="009900"/>
                          </a:solidFill>
                          <a:effectLst/>
                          <a:latin typeface="+mn-lt"/>
                          <a:ea typeface="Times New Roman"/>
                        </a:rPr>
                        <a:t>the</a:t>
                      </a:r>
                      <a:r>
                        <a:rPr lang="pt-PT" sz="900" b="1" baseline="0" dirty="0">
                          <a:solidFill>
                            <a:srgbClr val="009900"/>
                          </a:solidFill>
                          <a:effectLst/>
                          <a:latin typeface="+mn-lt"/>
                          <a:ea typeface="Times New Roman"/>
                        </a:rPr>
                        <a:t> Portuguese Standard</a:t>
                      </a:r>
                    </a:p>
                  </a:txBody>
                  <a:tcPr marL="55721" marR="55721" marT="0" marB="0">
                    <a:solidFill>
                      <a:schemeClr val="accent1">
                        <a:lumMod val="20000"/>
                        <a:lumOff val="80000"/>
                      </a:schemeClr>
                    </a:solidFill>
                  </a:tcPr>
                </a:tc>
                <a:extLst>
                  <a:ext uri="{0D108BD9-81ED-4DB2-BD59-A6C34878D82A}">
                    <a16:rowId xmlns:a16="http://schemas.microsoft.com/office/drawing/2014/main" val="10008"/>
                  </a:ext>
                </a:extLst>
              </a:tr>
            </a:tbl>
          </a:graphicData>
        </a:graphic>
      </p:graphicFrame>
      <p:pic>
        <p:nvPicPr>
          <p:cNvPr id="8" name="Picture 2">
            <a:extLst>
              <a:ext uri="{FF2B5EF4-FFF2-40B4-BE49-F238E27FC236}">
                <a16:creationId xmlns:a16="http://schemas.microsoft.com/office/drawing/2014/main" id="{D5ED7646-8520-40CF-8D52-2A1636B93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814" y="-285748"/>
            <a:ext cx="2666799" cy="141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3399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3965C07C-10C6-463B-951F-84156EB3A7E5}" type="slidenum">
              <a:rPr lang="pt-PT" smtClean="0">
                <a:solidFill>
                  <a:prstClr val="white"/>
                </a:solidFill>
              </a:rPr>
              <a:pPr/>
              <a:t>23</a:t>
            </a:fld>
            <a:endParaRPr lang="pt-PT">
              <a:solidFill>
                <a:prstClr val="white"/>
              </a:solidFill>
            </a:endParaRPr>
          </a:p>
        </p:txBody>
      </p:sp>
      <p:sp>
        <p:nvSpPr>
          <p:cNvPr id="6" name="Rectângulo 5"/>
          <p:cNvSpPr/>
          <p:nvPr/>
        </p:nvSpPr>
        <p:spPr>
          <a:xfrm>
            <a:off x="4016896" y="3780040"/>
            <a:ext cx="3714750" cy="592213"/>
          </a:xfrm>
          <a:prstGeom prst="rect">
            <a:avLst/>
          </a:prstGeom>
        </p:spPr>
        <p:txBody>
          <a:bodyPr>
            <a:spAutoFit/>
          </a:bodyPr>
          <a:lstStyle/>
          <a:p>
            <a:endParaRPr lang="pt-PT" sz="812" dirty="0">
              <a:solidFill>
                <a:prstClr val="black"/>
              </a:solidFill>
            </a:endParaRPr>
          </a:p>
          <a:p>
            <a:endParaRPr lang="pt-PT" sz="812" dirty="0">
              <a:solidFill>
                <a:prstClr val="black"/>
              </a:solidFill>
            </a:endParaRPr>
          </a:p>
          <a:p>
            <a:endParaRPr lang="pt-PT" sz="812" dirty="0">
              <a:solidFill>
                <a:prstClr val="black"/>
              </a:solidFill>
            </a:endParaRPr>
          </a:p>
          <a:p>
            <a:endParaRPr lang="pt-PT" sz="812" dirty="0">
              <a:solidFill>
                <a:prstClr val="black"/>
              </a:solidFill>
            </a:endParaRPr>
          </a:p>
        </p:txBody>
      </p:sp>
      <p:sp>
        <p:nvSpPr>
          <p:cNvPr id="15" name="Rectângulo arredondado 14"/>
          <p:cNvSpPr/>
          <p:nvPr/>
        </p:nvSpPr>
        <p:spPr>
          <a:xfrm>
            <a:off x="1733644" y="1619800"/>
            <a:ext cx="6438712" cy="4320480"/>
          </a:xfrm>
          <a:prstGeom prst="roundRect">
            <a:avLst/>
          </a:prstGeom>
          <a:solidFill>
            <a:srgbClr val="33CC33"/>
          </a:solid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1462"/>
          </a:p>
        </p:txBody>
      </p:sp>
      <p:sp>
        <p:nvSpPr>
          <p:cNvPr id="7" name="Rectângulo 7">
            <a:extLst>
              <a:ext uri="{FF2B5EF4-FFF2-40B4-BE49-F238E27FC236}">
                <a16:creationId xmlns:a16="http://schemas.microsoft.com/office/drawing/2014/main" id="{FD19474F-3B8B-4005-949C-1AD48A0C9B4C}"/>
              </a:ext>
            </a:extLst>
          </p:cNvPr>
          <p:cNvSpPr/>
          <p:nvPr/>
        </p:nvSpPr>
        <p:spPr>
          <a:xfrm>
            <a:off x="2729752" y="252564"/>
            <a:ext cx="5001894" cy="2835200"/>
          </a:xfrm>
          <a:prstGeom prst="rect">
            <a:avLst/>
          </a:prstGeom>
        </p:spPr>
        <p:txBody>
          <a:bodyPr wrap="square">
            <a:spAutoFit/>
          </a:bodyPr>
          <a:lstStyle/>
          <a:p>
            <a:pPr algn="ctr"/>
            <a:endParaRPr lang="pt-PT" sz="2000" b="1" dirty="0">
              <a:ea typeface="Calibri"/>
              <a:cs typeface="Times New Roman"/>
            </a:endParaRPr>
          </a:p>
          <a:p>
            <a:pPr algn="ctr"/>
            <a:r>
              <a:rPr lang="pt-PT" sz="2400" b="1" dirty="0" err="1">
                <a:ea typeface="Calibri"/>
                <a:cs typeface="Times New Roman"/>
              </a:rPr>
              <a:t>Edition</a:t>
            </a:r>
            <a:r>
              <a:rPr lang="pt-PT" sz="2400" b="1" dirty="0">
                <a:ea typeface="Calibri"/>
                <a:cs typeface="Times New Roman"/>
              </a:rPr>
              <a:t> </a:t>
            </a:r>
            <a:r>
              <a:rPr lang="pt-PT" sz="2400" b="1" dirty="0" err="1">
                <a:ea typeface="Calibri"/>
                <a:cs typeface="Times New Roman"/>
              </a:rPr>
              <a:t>of</a:t>
            </a:r>
            <a:r>
              <a:rPr lang="pt-PT" sz="2400" b="1" dirty="0">
                <a:ea typeface="Calibri"/>
                <a:cs typeface="Times New Roman"/>
              </a:rPr>
              <a:t> </a:t>
            </a:r>
            <a:r>
              <a:rPr lang="pt-PT" sz="2400" b="1" dirty="0" err="1">
                <a:ea typeface="Calibri"/>
                <a:cs typeface="Times New Roman"/>
              </a:rPr>
              <a:t>the</a:t>
            </a:r>
            <a:r>
              <a:rPr lang="pt-PT" sz="2400" b="1" dirty="0">
                <a:ea typeface="Calibri"/>
                <a:cs typeface="Times New Roman"/>
              </a:rPr>
              <a:t> portuguese standard… </a:t>
            </a:r>
            <a:r>
              <a:rPr lang="pt-PT" sz="3600" b="1" dirty="0">
                <a:solidFill>
                  <a:srgbClr val="FFCCFF"/>
                </a:solidFill>
                <a:ea typeface="Calibri"/>
                <a:cs typeface="Times New Roman"/>
              </a:rPr>
              <a:t> </a:t>
            </a:r>
          </a:p>
          <a:p>
            <a:pPr algn="ctr"/>
            <a:r>
              <a:rPr lang="pt-PT" sz="2800" b="1" dirty="0">
                <a:ea typeface="Calibri"/>
                <a:cs typeface="Times New Roman"/>
              </a:rPr>
              <a:t>15-02-2023</a:t>
            </a:r>
            <a:endParaRPr lang="pt-PT" sz="3600" b="1" dirty="0">
              <a:ea typeface="Calibri"/>
              <a:cs typeface="Times New Roman"/>
            </a:endParaRPr>
          </a:p>
          <a:p>
            <a:pPr algn="ctr"/>
            <a:endParaRPr lang="pt-PT" sz="2275" b="1" dirty="0">
              <a:ea typeface="Calibri"/>
              <a:cs typeface="Times New Roman"/>
            </a:endParaRPr>
          </a:p>
          <a:p>
            <a:pPr algn="ctr"/>
            <a:endParaRPr lang="pt-PT" sz="1083" b="1" dirty="0">
              <a:ea typeface="Calibri"/>
              <a:cs typeface="Times New Roman"/>
            </a:endParaRPr>
          </a:p>
          <a:p>
            <a:pPr algn="ctr"/>
            <a:r>
              <a:rPr lang="en-US" sz="3033" dirty="0">
                <a:solidFill>
                  <a:srgbClr val="009900"/>
                </a:solidFill>
                <a:effectLst>
                  <a:outerShdw blurRad="38100" dist="38100" dir="2700000" algn="tl">
                    <a:srgbClr val="000000">
                      <a:alpha val="43137"/>
                    </a:srgbClr>
                  </a:outerShdw>
                </a:effectLst>
              </a:rPr>
              <a:t>Equal pay for women and men Management System</a:t>
            </a:r>
          </a:p>
        </p:txBody>
      </p:sp>
      <p:pic>
        <p:nvPicPr>
          <p:cNvPr id="3" name="Imagem 2">
            <a:extLst>
              <a:ext uri="{FF2B5EF4-FFF2-40B4-BE49-F238E27FC236}">
                <a16:creationId xmlns:a16="http://schemas.microsoft.com/office/drawing/2014/main" id="{6BC51C4F-A900-408A-897D-E25EF531490B}"/>
              </a:ext>
            </a:extLst>
          </p:cNvPr>
          <p:cNvPicPr>
            <a:picLocks noChangeAspect="1"/>
          </p:cNvPicPr>
          <p:nvPr/>
        </p:nvPicPr>
        <p:blipFill>
          <a:blip r:embed="rId2"/>
          <a:stretch>
            <a:fillRect/>
          </a:stretch>
        </p:blipFill>
        <p:spPr>
          <a:xfrm>
            <a:off x="2038842" y="3585020"/>
            <a:ext cx="3956113" cy="2114286"/>
          </a:xfrm>
          <a:prstGeom prst="rect">
            <a:avLst/>
          </a:prstGeom>
        </p:spPr>
      </p:pic>
      <p:sp>
        <p:nvSpPr>
          <p:cNvPr id="5" name="CaixaDeTexto 4">
            <a:extLst>
              <a:ext uri="{FF2B5EF4-FFF2-40B4-BE49-F238E27FC236}">
                <a16:creationId xmlns:a16="http://schemas.microsoft.com/office/drawing/2014/main" id="{F971AF8E-3DDE-4F8B-9112-362EB2368241}"/>
              </a:ext>
            </a:extLst>
          </p:cNvPr>
          <p:cNvSpPr txBox="1"/>
          <p:nvPr/>
        </p:nvSpPr>
        <p:spPr>
          <a:xfrm>
            <a:off x="6181638" y="4787104"/>
            <a:ext cx="1939713" cy="646331"/>
          </a:xfrm>
          <a:prstGeom prst="rect">
            <a:avLst/>
          </a:prstGeom>
          <a:noFill/>
        </p:spPr>
        <p:txBody>
          <a:bodyPr wrap="square" rtlCol="0">
            <a:spAutoFit/>
          </a:bodyPr>
          <a:lstStyle/>
          <a:p>
            <a:r>
              <a:rPr lang="pt-PT" b="1" dirty="0">
                <a:solidFill>
                  <a:schemeClr val="tx1">
                    <a:lumMod val="95000"/>
                    <a:lumOff val="5000"/>
                  </a:schemeClr>
                </a:solidFill>
              </a:rPr>
              <a:t>+ </a:t>
            </a:r>
            <a:r>
              <a:rPr lang="pt-PT" b="1" dirty="0" err="1">
                <a:solidFill>
                  <a:schemeClr val="tx1">
                    <a:lumMod val="95000"/>
                    <a:lumOff val="5000"/>
                  </a:schemeClr>
                </a:solidFill>
              </a:rPr>
              <a:t>Fact</a:t>
            </a:r>
            <a:r>
              <a:rPr lang="pt-PT" b="1" dirty="0">
                <a:solidFill>
                  <a:schemeClr val="tx1">
                    <a:lumMod val="95000"/>
                    <a:lumOff val="5000"/>
                  </a:schemeClr>
                </a:solidFill>
              </a:rPr>
              <a:t> </a:t>
            </a:r>
            <a:r>
              <a:rPr lang="pt-PT" b="1" dirty="0" err="1">
                <a:solidFill>
                  <a:schemeClr val="tx1">
                    <a:lumMod val="95000"/>
                    <a:lumOff val="5000"/>
                  </a:schemeClr>
                </a:solidFill>
              </a:rPr>
              <a:t>sheet</a:t>
            </a:r>
            <a:endParaRPr lang="pt-PT" b="1" dirty="0">
              <a:solidFill>
                <a:schemeClr val="tx1">
                  <a:lumMod val="95000"/>
                  <a:lumOff val="5000"/>
                </a:schemeClr>
              </a:solidFill>
            </a:endParaRPr>
          </a:p>
          <a:p>
            <a:r>
              <a:rPr lang="pt-PT" b="1" dirty="0">
                <a:solidFill>
                  <a:schemeClr val="tx1">
                    <a:lumMod val="95000"/>
                    <a:lumOff val="5000"/>
                  </a:schemeClr>
                </a:solidFill>
              </a:rPr>
              <a:t>+ </a:t>
            </a:r>
            <a:r>
              <a:rPr lang="pt-PT" b="1" dirty="0" err="1">
                <a:solidFill>
                  <a:schemeClr val="tx1">
                    <a:lumMod val="95000"/>
                    <a:lumOff val="5000"/>
                  </a:schemeClr>
                </a:solidFill>
              </a:rPr>
              <a:t>Dissemination</a:t>
            </a:r>
            <a:endParaRPr lang="pt-PT" b="1" dirty="0">
              <a:solidFill>
                <a:schemeClr val="tx1">
                  <a:lumMod val="95000"/>
                  <a:lumOff val="5000"/>
                </a:schemeClr>
              </a:solidFill>
            </a:endParaRPr>
          </a:p>
        </p:txBody>
      </p:sp>
    </p:spTree>
    <p:extLst>
      <p:ext uri="{BB962C8B-B14F-4D97-AF65-F5344CB8AC3E}">
        <p14:creationId xmlns:p14="http://schemas.microsoft.com/office/powerpoint/2010/main" val="94423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3965C07C-10C6-463B-951F-84156EB3A7E5}" type="slidenum">
              <a:rPr lang="pt-PT" smtClean="0"/>
              <a:pPr/>
              <a:t>24</a:t>
            </a:fld>
            <a:endParaRPr lang="pt-PT"/>
          </a:p>
        </p:txBody>
      </p:sp>
      <p:sp>
        <p:nvSpPr>
          <p:cNvPr id="10" name="CaixaDeTexto 9">
            <a:extLst>
              <a:ext uri="{FF2B5EF4-FFF2-40B4-BE49-F238E27FC236}">
                <a16:creationId xmlns:a16="http://schemas.microsoft.com/office/drawing/2014/main" id="{7D1F7A91-4478-48A9-81F6-7C38ED8F5B68}"/>
              </a:ext>
            </a:extLst>
          </p:cNvPr>
          <p:cNvSpPr txBox="1"/>
          <p:nvPr/>
        </p:nvSpPr>
        <p:spPr>
          <a:xfrm>
            <a:off x="920552" y="4663288"/>
            <a:ext cx="6845261" cy="1142620"/>
          </a:xfrm>
          <a:prstGeom prst="rect">
            <a:avLst/>
          </a:prstGeom>
          <a:noFill/>
        </p:spPr>
        <p:txBody>
          <a:bodyPr wrap="square" rtlCol="0">
            <a:spAutoFit/>
          </a:bodyPr>
          <a:lstStyle/>
          <a:p>
            <a:endParaRPr lang="pt-PT" sz="2275" b="1" dirty="0">
              <a:solidFill>
                <a:srgbClr val="CC0000"/>
              </a:solidFill>
            </a:endParaRPr>
          </a:p>
          <a:p>
            <a:endParaRPr lang="pt-PT" sz="2275" b="1" dirty="0">
              <a:solidFill>
                <a:srgbClr val="CC0000"/>
              </a:solidFill>
            </a:endParaRPr>
          </a:p>
          <a:p>
            <a:r>
              <a:rPr lang="pt-PT" sz="2275" b="1" dirty="0" err="1">
                <a:solidFill>
                  <a:srgbClr val="CC0000"/>
                </a:solidFill>
              </a:rPr>
              <a:t>Let’s</a:t>
            </a:r>
            <a:r>
              <a:rPr lang="pt-PT" sz="2275" b="1" dirty="0">
                <a:solidFill>
                  <a:srgbClr val="CC0000"/>
                </a:solidFill>
              </a:rPr>
              <a:t> take a look </a:t>
            </a:r>
            <a:r>
              <a:rPr lang="pt-PT" sz="2275" b="1" dirty="0" err="1">
                <a:solidFill>
                  <a:srgbClr val="CC0000"/>
                </a:solidFill>
              </a:rPr>
              <a:t>at</a:t>
            </a:r>
            <a:r>
              <a:rPr lang="pt-PT" sz="2275" b="1" dirty="0">
                <a:solidFill>
                  <a:srgbClr val="CC0000"/>
                </a:solidFill>
              </a:rPr>
              <a:t> </a:t>
            </a:r>
            <a:r>
              <a:rPr lang="pt-PT" sz="2275" b="1" dirty="0" err="1">
                <a:solidFill>
                  <a:srgbClr val="CC0000"/>
                </a:solidFill>
              </a:rPr>
              <a:t>the</a:t>
            </a:r>
            <a:r>
              <a:rPr lang="pt-PT" sz="2275" b="1" dirty="0">
                <a:solidFill>
                  <a:srgbClr val="CC0000"/>
                </a:solidFill>
              </a:rPr>
              <a:t> portuguese standard!!!...</a:t>
            </a:r>
          </a:p>
        </p:txBody>
      </p:sp>
      <p:pic>
        <p:nvPicPr>
          <p:cNvPr id="11" name="Imagem 10">
            <a:extLst>
              <a:ext uri="{FF2B5EF4-FFF2-40B4-BE49-F238E27FC236}">
                <a16:creationId xmlns:a16="http://schemas.microsoft.com/office/drawing/2014/main" id="{8D50C01A-3C12-4B31-A5F5-74F788397B3D}"/>
              </a:ext>
            </a:extLst>
          </p:cNvPr>
          <p:cNvPicPr>
            <a:picLocks noChangeAspect="1"/>
          </p:cNvPicPr>
          <p:nvPr/>
        </p:nvPicPr>
        <p:blipFill>
          <a:blip r:embed="rId2"/>
          <a:stretch>
            <a:fillRect/>
          </a:stretch>
        </p:blipFill>
        <p:spPr>
          <a:xfrm>
            <a:off x="7520252" y="4136135"/>
            <a:ext cx="1826419" cy="1648421"/>
          </a:xfrm>
          <a:prstGeom prst="rect">
            <a:avLst/>
          </a:prstGeom>
        </p:spPr>
      </p:pic>
      <p:pic>
        <p:nvPicPr>
          <p:cNvPr id="2052" name="Picture 4" descr="Is gender equality a viable investment theme? - Citywire">
            <a:extLst>
              <a:ext uri="{FF2B5EF4-FFF2-40B4-BE49-F238E27FC236}">
                <a16:creationId xmlns:a16="http://schemas.microsoft.com/office/drawing/2014/main" id="{B9133A1F-E395-4AE8-9FE5-9416D4682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99" y="1456065"/>
            <a:ext cx="5187002" cy="25935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CE34AE73-3D8B-49D6-8507-02ABEEDE7F08}"/>
              </a:ext>
            </a:extLst>
          </p:cNvPr>
          <p:cNvPicPr>
            <a:picLocks noChangeAspect="1"/>
          </p:cNvPicPr>
          <p:nvPr/>
        </p:nvPicPr>
        <p:blipFill>
          <a:blip r:embed="rId4"/>
          <a:stretch>
            <a:fillRect/>
          </a:stretch>
        </p:blipFill>
        <p:spPr>
          <a:xfrm>
            <a:off x="2360712" y="596844"/>
            <a:ext cx="4389500" cy="658425"/>
          </a:xfrm>
          <a:prstGeom prst="rect">
            <a:avLst/>
          </a:prstGeom>
        </p:spPr>
      </p:pic>
    </p:spTree>
    <p:extLst>
      <p:ext uri="{BB962C8B-B14F-4D97-AF65-F5344CB8AC3E}">
        <p14:creationId xmlns:p14="http://schemas.microsoft.com/office/powerpoint/2010/main" val="133059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217CD-69A4-4727-BF6B-49008B981E26}"/>
              </a:ext>
            </a:extLst>
          </p:cNvPr>
          <p:cNvSpPr>
            <a:spLocks noGrp="1"/>
          </p:cNvSpPr>
          <p:nvPr>
            <p:ph type="title"/>
          </p:nvPr>
        </p:nvSpPr>
        <p:spPr>
          <a:xfrm>
            <a:off x="1852158" y="1732311"/>
            <a:ext cx="5688251" cy="928688"/>
          </a:xfrm>
        </p:spPr>
        <p:txBody>
          <a:bodyPr>
            <a:normAutofit/>
          </a:bodyPr>
          <a:lstStyle/>
          <a:p>
            <a:r>
              <a:rPr lang="pt-PT" sz="5362" b="1" dirty="0" err="1">
                <a:solidFill>
                  <a:srgbClr val="1F497D">
                    <a:lumMod val="60000"/>
                    <a:lumOff val="40000"/>
                  </a:srgbClr>
                </a:solidFill>
                <a:effectLst>
                  <a:outerShdw blurRad="38100" dist="38100" dir="2700000" algn="tl">
                    <a:srgbClr val="000000">
                      <a:alpha val="43137"/>
                    </a:srgbClr>
                  </a:outerShdw>
                </a:effectLst>
                <a:latin typeface="Calibri"/>
                <a:ea typeface="+mn-ea"/>
                <a:cs typeface="+mn-cs"/>
              </a:rPr>
              <a:t>The</a:t>
            </a:r>
            <a:r>
              <a:rPr lang="pt-PT" sz="5362" b="1" dirty="0">
                <a:solidFill>
                  <a:srgbClr val="1F497D">
                    <a:lumMod val="60000"/>
                    <a:lumOff val="40000"/>
                  </a:srgbClr>
                </a:solidFill>
                <a:effectLst>
                  <a:outerShdw blurRad="38100" dist="38100" dir="2700000" algn="tl">
                    <a:srgbClr val="000000">
                      <a:alpha val="43137"/>
                    </a:srgbClr>
                  </a:outerShdw>
                </a:effectLst>
                <a:latin typeface="Calibri"/>
                <a:ea typeface="+mn-ea"/>
                <a:cs typeface="+mn-cs"/>
              </a:rPr>
              <a:t> </a:t>
            </a:r>
            <a:r>
              <a:rPr lang="pt-PT" sz="5362" b="1" dirty="0" err="1">
                <a:solidFill>
                  <a:srgbClr val="1F497D">
                    <a:lumMod val="60000"/>
                    <a:lumOff val="40000"/>
                  </a:srgbClr>
                </a:solidFill>
                <a:effectLst>
                  <a:outerShdw blurRad="38100" dist="38100" dir="2700000" algn="tl">
                    <a:srgbClr val="000000">
                      <a:alpha val="43137"/>
                    </a:srgbClr>
                  </a:outerShdw>
                </a:effectLst>
                <a:latin typeface="Calibri"/>
                <a:ea typeface="+mn-ea"/>
                <a:cs typeface="+mn-cs"/>
              </a:rPr>
              <a:t>End</a:t>
            </a:r>
            <a:r>
              <a:rPr lang="pt-PT" sz="5362" b="1" dirty="0">
                <a:solidFill>
                  <a:srgbClr val="1F497D">
                    <a:lumMod val="60000"/>
                    <a:lumOff val="40000"/>
                  </a:srgbClr>
                </a:solidFill>
                <a:effectLst>
                  <a:outerShdw blurRad="38100" dist="38100" dir="2700000" algn="tl">
                    <a:srgbClr val="000000">
                      <a:alpha val="43137"/>
                    </a:srgbClr>
                  </a:outerShdw>
                </a:effectLst>
                <a:latin typeface="Calibri"/>
                <a:ea typeface="+mn-ea"/>
                <a:cs typeface="+mn-cs"/>
              </a:rPr>
              <a:t>! </a:t>
            </a:r>
            <a:r>
              <a:rPr lang="pt-PT" sz="2275" dirty="0" err="1">
                <a:solidFill>
                  <a:srgbClr val="1F497D">
                    <a:lumMod val="60000"/>
                    <a:lumOff val="40000"/>
                  </a:srgbClr>
                </a:solidFill>
                <a:latin typeface="Calibri"/>
                <a:ea typeface="+mn-ea"/>
                <a:cs typeface="+mn-cs"/>
              </a:rPr>
              <a:t>ssantos@ipq.pt</a:t>
            </a:r>
            <a:endParaRPr lang="pt-PT" sz="5362" dirty="0">
              <a:solidFill>
                <a:srgbClr val="1F497D">
                  <a:lumMod val="60000"/>
                  <a:lumOff val="40000"/>
                </a:srgbClr>
              </a:solidFill>
              <a:latin typeface="Calibri"/>
              <a:ea typeface="+mn-ea"/>
              <a:cs typeface="+mn-cs"/>
            </a:endParaRPr>
          </a:p>
        </p:txBody>
      </p:sp>
      <p:sp>
        <p:nvSpPr>
          <p:cNvPr id="4" name="Marcador de Posição do Número do Diapositivo 3">
            <a:extLst>
              <a:ext uri="{FF2B5EF4-FFF2-40B4-BE49-F238E27FC236}">
                <a16:creationId xmlns:a16="http://schemas.microsoft.com/office/drawing/2014/main" id="{B9FFC462-F344-4EF2-954B-32BE8C82A687}"/>
              </a:ext>
            </a:extLst>
          </p:cNvPr>
          <p:cNvSpPr>
            <a:spLocks noGrp="1"/>
          </p:cNvSpPr>
          <p:nvPr>
            <p:ph type="sldNum" sz="quarter" idx="12"/>
          </p:nvPr>
        </p:nvSpPr>
        <p:spPr/>
        <p:txBody>
          <a:bodyPr/>
          <a:lstStyle/>
          <a:p>
            <a:fld id="{3965C07C-10C6-463B-951F-84156EB3A7E5}" type="slidenum">
              <a:rPr lang="pt-PT" smtClean="0"/>
              <a:pPr/>
              <a:t>25</a:t>
            </a:fld>
            <a:endParaRPr lang="pt-PT"/>
          </a:p>
        </p:txBody>
      </p:sp>
      <p:pic>
        <p:nvPicPr>
          <p:cNvPr id="5" name="Marcador de Posição de Conteúdo 4">
            <a:extLst>
              <a:ext uri="{FF2B5EF4-FFF2-40B4-BE49-F238E27FC236}">
                <a16:creationId xmlns:a16="http://schemas.microsoft.com/office/drawing/2014/main" id="{5128CB6D-5176-4095-9290-3926F7D43CF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80" r="2492" b="7039"/>
          <a:stretch/>
        </p:blipFill>
        <p:spPr>
          <a:xfrm>
            <a:off x="3368824" y="2852936"/>
            <a:ext cx="3586097" cy="2994333"/>
          </a:xfrm>
          <a:prstGeom prst="rect">
            <a:avLst/>
          </a:prstGeom>
        </p:spPr>
      </p:pic>
    </p:spTree>
    <p:extLst>
      <p:ext uri="{BB962C8B-B14F-4D97-AF65-F5344CB8AC3E}">
        <p14:creationId xmlns:p14="http://schemas.microsoft.com/office/powerpoint/2010/main" val="405677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a:xfrm>
            <a:off x="9123294" y="6381328"/>
            <a:ext cx="782706" cy="162018"/>
          </a:xfrm>
        </p:spPr>
        <p:txBody>
          <a:bodyPr/>
          <a:lstStyle/>
          <a:p>
            <a:fld id="{3965C07C-10C6-463B-951F-84156EB3A7E5}" type="slidenum">
              <a:rPr lang="pt-PT">
                <a:solidFill>
                  <a:prstClr val="white"/>
                </a:solidFill>
                <a:latin typeface="Calibri"/>
              </a:rPr>
              <a:pPr/>
              <a:t>3</a:t>
            </a:fld>
            <a:endParaRPr lang="pt-PT" dirty="0">
              <a:solidFill>
                <a:prstClr val="white"/>
              </a:solidFill>
              <a:latin typeface="Calibri"/>
            </a:endParaRPr>
          </a:p>
        </p:txBody>
      </p:sp>
      <p:sp>
        <p:nvSpPr>
          <p:cNvPr id="6" name="Chamada com seta para baixo 5"/>
          <p:cNvSpPr/>
          <p:nvPr/>
        </p:nvSpPr>
        <p:spPr>
          <a:xfrm>
            <a:off x="3605068" y="2979805"/>
            <a:ext cx="3174032" cy="829913"/>
          </a:xfrm>
          <a:prstGeom prst="downArrowCallout">
            <a:avLst>
              <a:gd name="adj1" fmla="val 25000"/>
              <a:gd name="adj2" fmla="val 26198"/>
              <a:gd name="adj3" fmla="val 25000"/>
              <a:gd name="adj4" fmla="val 64977"/>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6622" indent="-1546622" algn="ctr">
              <a:defRPr/>
            </a:pPr>
            <a:r>
              <a:rPr lang="pt-PT" b="1" kern="0" dirty="0">
                <a:solidFill>
                  <a:prstClr val="white"/>
                </a:solidFill>
                <a:effectLst>
                  <a:outerShdw blurRad="38100" dist="38100" dir="2700000" algn="tl">
                    <a:srgbClr val="000000">
                      <a:alpha val="43137"/>
                    </a:srgbClr>
                  </a:outerShdw>
                </a:effectLst>
                <a:latin typeface="Calibri"/>
              </a:rPr>
              <a:t>NSB</a:t>
            </a:r>
          </a:p>
          <a:p>
            <a:pPr marL="1546622" indent="-1546622" algn="ctr">
              <a:defRPr/>
            </a:pPr>
            <a:r>
              <a:rPr lang="pt-PT" b="1" kern="0" dirty="0" err="1">
                <a:solidFill>
                  <a:prstClr val="white"/>
                </a:solidFill>
                <a:effectLst>
                  <a:outerShdw blurRad="38100" dist="38100" dir="2700000" algn="tl">
                    <a:srgbClr val="000000">
                      <a:alpha val="43137"/>
                    </a:srgbClr>
                  </a:outerShdw>
                </a:effectLst>
                <a:latin typeface="Calibri"/>
              </a:rPr>
              <a:t>National</a:t>
            </a:r>
            <a:r>
              <a:rPr lang="pt-PT" b="1" kern="0" dirty="0">
                <a:solidFill>
                  <a:prstClr val="white"/>
                </a:solidFill>
                <a:effectLst>
                  <a:outerShdw blurRad="38100" dist="38100" dir="2700000" algn="tl">
                    <a:srgbClr val="000000">
                      <a:alpha val="43137"/>
                    </a:srgbClr>
                  </a:outerShdw>
                </a:effectLst>
                <a:latin typeface="Calibri"/>
              </a:rPr>
              <a:t> </a:t>
            </a:r>
            <a:r>
              <a:rPr lang="pt-PT" b="1" kern="0" dirty="0" err="1">
                <a:solidFill>
                  <a:prstClr val="white"/>
                </a:solidFill>
                <a:effectLst>
                  <a:outerShdw blurRad="38100" dist="38100" dir="2700000" algn="tl">
                    <a:srgbClr val="000000">
                      <a:alpha val="43137"/>
                    </a:srgbClr>
                  </a:outerShdw>
                </a:effectLst>
                <a:latin typeface="Calibri"/>
              </a:rPr>
              <a:t>Standardization</a:t>
            </a:r>
            <a:r>
              <a:rPr lang="pt-PT" b="1" kern="0" dirty="0">
                <a:solidFill>
                  <a:prstClr val="white"/>
                </a:solidFill>
                <a:effectLst>
                  <a:outerShdw blurRad="38100" dist="38100" dir="2700000" algn="tl">
                    <a:srgbClr val="000000">
                      <a:alpha val="43137"/>
                    </a:srgbClr>
                  </a:outerShdw>
                </a:effectLst>
                <a:latin typeface="Calibri"/>
              </a:rPr>
              <a:t> Body</a:t>
            </a:r>
          </a:p>
        </p:txBody>
      </p:sp>
      <p:sp>
        <p:nvSpPr>
          <p:cNvPr id="18" name="Rectângulo 17"/>
          <p:cNvSpPr/>
          <p:nvPr/>
        </p:nvSpPr>
        <p:spPr>
          <a:xfrm>
            <a:off x="3917885" y="5028966"/>
            <a:ext cx="2376264" cy="1249620"/>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PT" sz="1600" b="1" dirty="0">
                <a:solidFill>
                  <a:srgbClr val="0070C0"/>
                </a:solidFill>
                <a:effectLst>
                  <a:outerShdw blurRad="38100" dist="38100" dir="2700000" algn="tl">
                    <a:srgbClr val="000000">
                      <a:alpha val="43137"/>
                    </a:srgbClr>
                  </a:outerShdw>
                </a:effectLst>
                <a:latin typeface="Calibri"/>
              </a:rPr>
              <a:t>222 </a:t>
            </a:r>
          </a:p>
          <a:p>
            <a:pPr algn="ctr"/>
            <a:r>
              <a:rPr lang="pt-PT" sz="1600" b="1" dirty="0">
                <a:solidFill>
                  <a:srgbClr val="0070C0"/>
                </a:solidFill>
                <a:effectLst>
                  <a:outerShdw blurRad="38100" dist="38100" dir="2700000" algn="tl">
                    <a:srgbClr val="000000">
                      <a:alpha val="43137"/>
                    </a:srgbClr>
                  </a:outerShdw>
                </a:effectLst>
                <a:latin typeface="Calibri"/>
              </a:rPr>
              <a:t>Portuguese</a:t>
            </a:r>
          </a:p>
          <a:p>
            <a:pPr algn="ctr"/>
            <a:r>
              <a:rPr lang="pt-PT" sz="1600" b="1" dirty="0" err="1">
                <a:solidFill>
                  <a:srgbClr val="0070C0"/>
                </a:solidFill>
                <a:effectLst>
                  <a:outerShdw blurRad="38100" dist="38100" dir="2700000" algn="tl">
                    <a:srgbClr val="000000">
                      <a:alpha val="43137"/>
                    </a:srgbClr>
                  </a:outerShdw>
                </a:effectLst>
                <a:latin typeface="Calibri"/>
              </a:rPr>
              <a:t>Technical</a:t>
            </a:r>
            <a:r>
              <a:rPr lang="pt-PT" sz="1600" b="1" dirty="0">
                <a:solidFill>
                  <a:srgbClr val="0070C0"/>
                </a:solidFill>
                <a:effectLst>
                  <a:outerShdw blurRad="38100" dist="38100" dir="2700000" algn="tl">
                    <a:srgbClr val="000000">
                      <a:alpha val="43137"/>
                    </a:srgbClr>
                  </a:outerShdw>
                </a:effectLst>
                <a:latin typeface="Calibri"/>
              </a:rPr>
              <a:t> </a:t>
            </a:r>
            <a:r>
              <a:rPr lang="pt-PT" sz="1600" b="1" dirty="0" err="1">
                <a:solidFill>
                  <a:srgbClr val="0070C0"/>
                </a:solidFill>
                <a:effectLst>
                  <a:outerShdw blurRad="38100" dist="38100" dir="2700000" algn="tl">
                    <a:srgbClr val="000000">
                      <a:alpha val="43137"/>
                    </a:srgbClr>
                  </a:outerShdw>
                </a:effectLst>
                <a:latin typeface="Calibri"/>
              </a:rPr>
              <a:t>Committee</a:t>
            </a:r>
            <a:br>
              <a:rPr lang="pt-PT" sz="1600" dirty="0">
                <a:solidFill>
                  <a:prstClr val="black"/>
                </a:solidFill>
                <a:latin typeface="Calibri"/>
              </a:rPr>
            </a:br>
            <a:r>
              <a:rPr lang="pt-PT" sz="1600" b="1" dirty="0">
                <a:solidFill>
                  <a:srgbClr val="0070C0"/>
                </a:solidFill>
                <a:effectLst>
                  <a:outerShdw blurRad="38100" dist="38100" dir="2700000" algn="tl">
                    <a:srgbClr val="000000">
                      <a:alpha val="43137"/>
                    </a:srgbClr>
                  </a:outerShdw>
                </a:effectLst>
                <a:latin typeface="Calibri"/>
              </a:rPr>
              <a:t>+</a:t>
            </a:r>
          </a:p>
          <a:p>
            <a:pPr algn="ctr"/>
            <a:r>
              <a:rPr lang="pt-PT" sz="1600" b="1" dirty="0">
                <a:solidFill>
                  <a:srgbClr val="0070C0"/>
                </a:solidFill>
                <a:effectLst>
                  <a:outerShdw blurRad="38100" dist="38100" dir="2700000" algn="tl">
                    <a:srgbClr val="000000">
                      <a:alpha val="43137"/>
                    </a:srgbClr>
                  </a:outerShdw>
                </a:effectLst>
                <a:latin typeface="Calibri"/>
              </a:rPr>
              <a:t>4000 Experts</a:t>
            </a: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28" y="2894600"/>
            <a:ext cx="1352030" cy="1067933"/>
          </a:xfrm>
          <a:prstGeom prst="rect">
            <a:avLst/>
          </a:prstGeom>
          <a:effectLst>
            <a:innerShdw blurRad="63500" dist="50800" dir="10800000">
              <a:prstClr val="black">
                <a:alpha val="50000"/>
              </a:prstClr>
            </a:innerShdw>
          </a:effec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328" y="4233942"/>
            <a:ext cx="1465346" cy="8100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84" y="5283907"/>
            <a:ext cx="1645856" cy="81008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ângulo 21"/>
          <p:cNvSpPr/>
          <p:nvPr/>
        </p:nvSpPr>
        <p:spPr>
          <a:xfrm>
            <a:off x="839343" y="1548806"/>
            <a:ext cx="1800066" cy="1015663"/>
          </a:xfrm>
          <a:prstGeom prst="rect">
            <a:avLst/>
          </a:prstGeom>
        </p:spPr>
        <p:txBody>
          <a:bodyPr wrap="square">
            <a:spAutoFit/>
          </a:bodyPr>
          <a:lstStyle/>
          <a:p>
            <a:pPr algn="ctr"/>
            <a:r>
              <a:rPr lang="pt-PT" sz="2000" b="1" dirty="0" err="1">
                <a:solidFill>
                  <a:srgbClr val="0070C0"/>
                </a:solidFill>
                <a:latin typeface="Calibri" panose="020F0502020204030204" pitchFamily="34" charset="0"/>
              </a:rPr>
              <a:t>European</a:t>
            </a:r>
            <a:r>
              <a:rPr lang="pt-PT" sz="2000" b="1" dirty="0">
                <a:solidFill>
                  <a:srgbClr val="0070C0"/>
                </a:solidFill>
                <a:latin typeface="Calibri" panose="020F0502020204030204" pitchFamily="34" charset="0"/>
              </a:rPr>
              <a:t> Standards</a:t>
            </a:r>
          </a:p>
          <a:p>
            <a:pPr algn="ctr"/>
            <a:r>
              <a:rPr lang="pt-PT" sz="2000" b="1" dirty="0" err="1">
                <a:solidFill>
                  <a:srgbClr val="0070C0"/>
                </a:solidFill>
                <a:latin typeface="Calibri" panose="020F0502020204030204" pitchFamily="34" charset="0"/>
              </a:rPr>
              <a:t>Organizations</a:t>
            </a:r>
            <a:r>
              <a:rPr lang="pt-PT" sz="2000" b="1" dirty="0">
                <a:solidFill>
                  <a:srgbClr val="0070C0"/>
                </a:solidFill>
                <a:latin typeface="Calibri" panose="020F0502020204030204" pitchFamily="34" charset="0"/>
              </a:rPr>
              <a:t> </a:t>
            </a:r>
          </a:p>
        </p:txBody>
      </p:sp>
      <p:pic>
        <p:nvPicPr>
          <p:cNvPr id="2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1352" y="4458653"/>
            <a:ext cx="1129101" cy="112910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6112" y="1190046"/>
            <a:ext cx="1379810" cy="131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ângulo 26"/>
          <p:cNvSpPr/>
          <p:nvPr/>
        </p:nvSpPr>
        <p:spPr>
          <a:xfrm>
            <a:off x="3170802" y="2402887"/>
            <a:ext cx="3870430" cy="400110"/>
          </a:xfrm>
          <a:prstGeom prst="rect">
            <a:avLst/>
          </a:prstGeom>
        </p:spPr>
        <p:txBody>
          <a:bodyPr wrap="square">
            <a:spAutoFit/>
          </a:bodyPr>
          <a:lstStyle/>
          <a:p>
            <a:pPr algn="ctr"/>
            <a:r>
              <a:rPr lang="pt-PT" sz="2000" b="1" dirty="0">
                <a:solidFill>
                  <a:prstClr val="black"/>
                </a:solidFill>
                <a:latin typeface="Calibri" panose="020F0502020204030204" pitchFamily="34" charset="0"/>
              </a:rPr>
              <a:t>Portuguese </a:t>
            </a:r>
            <a:r>
              <a:rPr lang="pt-PT" sz="2000" b="1" dirty="0" err="1">
                <a:solidFill>
                  <a:prstClr val="black"/>
                </a:solidFill>
                <a:latin typeface="Calibri" panose="020F0502020204030204" pitchFamily="34" charset="0"/>
              </a:rPr>
              <a:t>Institute</a:t>
            </a:r>
            <a:r>
              <a:rPr lang="pt-PT" sz="2000" b="1" dirty="0">
                <a:solidFill>
                  <a:prstClr val="black"/>
                </a:solidFill>
                <a:latin typeface="Calibri" panose="020F0502020204030204" pitchFamily="34" charset="0"/>
              </a:rPr>
              <a:t> for </a:t>
            </a:r>
            <a:r>
              <a:rPr lang="pt-PT" sz="2000" b="1" dirty="0" err="1">
                <a:solidFill>
                  <a:prstClr val="black"/>
                </a:solidFill>
                <a:latin typeface="Calibri" panose="020F0502020204030204" pitchFamily="34" charset="0"/>
              </a:rPr>
              <a:t>Quality</a:t>
            </a:r>
            <a:endParaRPr lang="pt-PT" sz="2000" b="1" dirty="0">
              <a:solidFill>
                <a:prstClr val="black"/>
              </a:solidFill>
              <a:latin typeface="Calibri" panose="020F0502020204030204" pitchFamily="34" charset="0"/>
            </a:endParaRPr>
          </a:p>
        </p:txBody>
      </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6664" t="13315" r="84829" b="77958"/>
          <a:stretch/>
        </p:blipFill>
        <p:spPr bwMode="auto">
          <a:xfrm>
            <a:off x="8061754" y="2879161"/>
            <a:ext cx="1061539" cy="10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ângulo 27"/>
          <p:cNvSpPr/>
          <p:nvPr/>
        </p:nvSpPr>
        <p:spPr>
          <a:xfrm>
            <a:off x="3142353" y="3522271"/>
            <a:ext cx="1539462" cy="323165"/>
          </a:xfrm>
          <a:prstGeom prst="rect">
            <a:avLst/>
          </a:prstGeom>
        </p:spPr>
        <p:txBody>
          <a:bodyPr wrap="square">
            <a:spAutoFit/>
          </a:bodyPr>
          <a:lstStyle/>
          <a:p>
            <a:pPr algn="ctr"/>
            <a:endParaRPr lang="pt-PT" sz="1500" b="1" dirty="0">
              <a:solidFill>
                <a:prstClr val="black"/>
              </a:solidFill>
              <a:latin typeface="Calibri" panose="020F0502020204030204" pitchFamily="34" charset="0"/>
            </a:endParaRPr>
          </a:p>
        </p:txBody>
      </p:sp>
      <p:sp>
        <p:nvSpPr>
          <p:cNvPr id="17" name="Rectângulo 16"/>
          <p:cNvSpPr/>
          <p:nvPr/>
        </p:nvSpPr>
        <p:spPr>
          <a:xfrm>
            <a:off x="7539406" y="1559268"/>
            <a:ext cx="2106234" cy="1015663"/>
          </a:xfrm>
          <a:prstGeom prst="rect">
            <a:avLst/>
          </a:prstGeom>
        </p:spPr>
        <p:txBody>
          <a:bodyPr wrap="square">
            <a:spAutoFit/>
          </a:bodyPr>
          <a:lstStyle/>
          <a:p>
            <a:pPr algn="ctr"/>
            <a:r>
              <a:rPr lang="pt-PT" sz="2000" b="1" dirty="0" err="1">
                <a:solidFill>
                  <a:srgbClr val="0070C0"/>
                </a:solidFill>
                <a:latin typeface="Calibri" panose="020F0502020204030204" pitchFamily="34" charset="0"/>
              </a:rPr>
              <a:t>International</a:t>
            </a:r>
            <a:endParaRPr lang="pt-PT" sz="2000" b="1" dirty="0">
              <a:solidFill>
                <a:srgbClr val="0070C0"/>
              </a:solidFill>
              <a:latin typeface="Calibri" panose="020F0502020204030204" pitchFamily="34" charset="0"/>
            </a:endParaRPr>
          </a:p>
          <a:p>
            <a:pPr algn="ctr"/>
            <a:r>
              <a:rPr lang="pt-PT" sz="2000" b="1" dirty="0">
                <a:solidFill>
                  <a:srgbClr val="0070C0"/>
                </a:solidFill>
                <a:latin typeface="Calibri" panose="020F0502020204030204" pitchFamily="34" charset="0"/>
              </a:rPr>
              <a:t>Standards</a:t>
            </a:r>
          </a:p>
          <a:p>
            <a:pPr algn="ctr"/>
            <a:r>
              <a:rPr lang="pt-PT" sz="2000" b="1" dirty="0" err="1">
                <a:solidFill>
                  <a:srgbClr val="0070C0"/>
                </a:solidFill>
                <a:latin typeface="Calibri" panose="020F0502020204030204" pitchFamily="34" charset="0"/>
              </a:rPr>
              <a:t>Organizations</a:t>
            </a:r>
            <a:r>
              <a:rPr lang="pt-PT" sz="2000" b="1" dirty="0">
                <a:solidFill>
                  <a:srgbClr val="0070C0"/>
                </a:solidFill>
                <a:latin typeface="Calibri" panose="020F0502020204030204" pitchFamily="34" charset="0"/>
              </a:rPr>
              <a:t> </a:t>
            </a:r>
            <a:endParaRPr lang="pt-PT" sz="1500" b="1" dirty="0">
              <a:solidFill>
                <a:srgbClr val="0070C0"/>
              </a:solidFill>
              <a:latin typeface="Calibri" panose="020F0502020204030204" pitchFamily="34" charset="0"/>
            </a:endParaRPr>
          </a:p>
        </p:txBody>
      </p:sp>
      <p:sp>
        <p:nvSpPr>
          <p:cNvPr id="16" name="Chamada com seta para baixo 15"/>
          <p:cNvSpPr/>
          <p:nvPr/>
        </p:nvSpPr>
        <p:spPr>
          <a:xfrm>
            <a:off x="3706919" y="3986527"/>
            <a:ext cx="2970330" cy="918305"/>
          </a:xfrm>
          <a:prstGeom prst="downArrowCallout">
            <a:avLst>
              <a:gd name="adj1" fmla="val 25000"/>
              <a:gd name="adj2" fmla="val 26198"/>
              <a:gd name="adj3" fmla="val 25000"/>
              <a:gd name="adj4" fmla="val 64977"/>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46622" indent="-1546622" algn="ctr">
              <a:defRPr/>
            </a:pPr>
            <a:r>
              <a:rPr lang="pt-PT" sz="1600" b="1" kern="0" dirty="0">
                <a:solidFill>
                  <a:srgbClr val="F79646">
                    <a:lumMod val="50000"/>
                  </a:srgbClr>
                </a:solidFill>
                <a:effectLst>
                  <a:outerShdw blurRad="38100" dist="38100" dir="2700000" algn="tl">
                    <a:srgbClr val="000000">
                      <a:alpha val="43137"/>
                    </a:srgbClr>
                  </a:outerShdw>
                </a:effectLst>
                <a:latin typeface="Calibri"/>
              </a:rPr>
              <a:t>Sectorial </a:t>
            </a:r>
            <a:r>
              <a:rPr lang="pt-PT" sz="1600" b="1" kern="0" dirty="0" err="1">
                <a:solidFill>
                  <a:srgbClr val="F79646">
                    <a:lumMod val="50000"/>
                  </a:srgbClr>
                </a:solidFill>
                <a:effectLst>
                  <a:outerShdw blurRad="38100" dist="38100" dir="2700000" algn="tl">
                    <a:srgbClr val="000000">
                      <a:alpha val="43137"/>
                    </a:srgbClr>
                  </a:outerShdw>
                </a:effectLst>
                <a:latin typeface="Calibri"/>
              </a:rPr>
              <a:t>Standardization</a:t>
            </a:r>
            <a:r>
              <a:rPr lang="pt-PT" sz="1600" b="1" kern="0" dirty="0">
                <a:solidFill>
                  <a:srgbClr val="F79646">
                    <a:lumMod val="50000"/>
                  </a:srgbClr>
                </a:solidFill>
                <a:effectLst>
                  <a:outerShdw blurRad="38100" dist="38100" dir="2700000" algn="tl">
                    <a:srgbClr val="000000">
                      <a:alpha val="43137"/>
                    </a:srgbClr>
                  </a:outerShdw>
                </a:effectLst>
                <a:latin typeface="Calibri"/>
              </a:rPr>
              <a:t> Bodies</a:t>
            </a:r>
          </a:p>
          <a:p>
            <a:pPr marL="1546622" indent="-1546622" algn="ctr">
              <a:defRPr/>
            </a:pPr>
            <a:r>
              <a:rPr lang="pt-PT" sz="1600" b="1" kern="0" dirty="0">
                <a:solidFill>
                  <a:srgbClr val="F79646">
                    <a:lumMod val="50000"/>
                  </a:srgbClr>
                </a:solidFill>
                <a:effectLst>
                  <a:outerShdw blurRad="38100" dist="38100" dir="2700000" algn="tl">
                    <a:srgbClr val="000000">
                      <a:alpha val="43137"/>
                    </a:srgbClr>
                  </a:outerShdw>
                </a:effectLst>
                <a:latin typeface="Calibri"/>
              </a:rPr>
              <a:t>54</a:t>
            </a:r>
          </a:p>
        </p:txBody>
      </p:sp>
      <p:sp>
        <p:nvSpPr>
          <p:cNvPr id="24" name="Rectângulo 1">
            <a:extLst>
              <a:ext uri="{FF2B5EF4-FFF2-40B4-BE49-F238E27FC236}">
                <a16:creationId xmlns:a16="http://schemas.microsoft.com/office/drawing/2014/main" id="{D3B5E382-80F7-4F6B-99BE-F1E5BEC3D380}"/>
              </a:ext>
            </a:extLst>
          </p:cNvPr>
          <p:cNvSpPr>
            <a:spLocks noChangeArrowheads="1"/>
          </p:cNvSpPr>
          <p:nvPr/>
        </p:nvSpPr>
        <p:spPr bwMode="auto">
          <a:xfrm>
            <a:off x="560512" y="110236"/>
            <a:ext cx="5400600"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20000"/>
              </a:lnSpc>
              <a:spcBef>
                <a:spcPct val="0"/>
              </a:spcBef>
              <a:buNone/>
            </a:pPr>
            <a:r>
              <a:rPr lang="pt-PT" altLang="pt-PT" sz="2100" b="1" dirty="0">
                <a:solidFill>
                  <a:prstClr val="white"/>
                </a:solidFill>
                <a:latin typeface="Arial" charset="0"/>
              </a:rPr>
              <a:t>Portuguese </a:t>
            </a:r>
            <a:r>
              <a:rPr lang="pt-PT" altLang="pt-PT" sz="2100" b="1" dirty="0" err="1">
                <a:solidFill>
                  <a:prstClr val="white"/>
                </a:solidFill>
                <a:latin typeface="Arial" charset="0"/>
              </a:rPr>
              <a:t>National</a:t>
            </a:r>
            <a:r>
              <a:rPr lang="pt-PT" altLang="pt-PT" sz="2100" b="1" dirty="0">
                <a:solidFill>
                  <a:prstClr val="white"/>
                </a:solidFill>
                <a:latin typeface="Arial" charset="0"/>
              </a:rPr>
              <a:t> </a:t>
            </a:r>
            <a:r>
              <a:rPr lang="pt-PT" altLang="pt-PT" sz="2100" b="1" dirty="0" err="1">
                <a:solidFill>
                  <a:prstClr val="white"/>
                </a:solidFill>
                <a:latin typeface="Arial" charset="0"/>
              </a:rPr>
              <a:t>Structure</a:t>
            </a:r>
            <a:endParaRPr lang="pt-PT" altLang="pt-PT" sz="2100" b="1" dirty="0">
              <a:solidFill>
                <a:prstClr val="white"/>
              </a:solidFill>
              <a:latin typeface="Arial" charset="0"/>
            </a:endParaRPr>
          </a:p>
        </p:txBody>
      </p:sp>
    </p:spTree>
    <p:extLst>
      <p:ext uri="{BB962C8B-B14F-4D97-AF65-F5344CB8AC3E}">
        <p14:creationId xmlns:p14="http://schemas.microsoft.com/office/powerpoint/2010/main" val="30906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6536" y="1966337"/>
            <a:ext cx="4586011" cy="3973544"/>
          </a:xfrm>
          <a:solidFill>
            <a:schemeClr val="bg1">
              <a:lumMod val="95000"/>
            </a:schemeClr>
          </a:solidFill>
          <a:effectLst>
            <a:softEdge rad="127000"/>
          </a:effectLst>
        </p:spPr>
        <p:txBody>
          <a:bodyPr>
            <a:normAutofit fontScale="90000"/>
          </a:bodyPr>
          <a:lstStyle/>
          <a:p>
            <a:pPr algn="ctr"/>
            <a:r>
              <a:rPr lang="en-GB" sz="3200" b="1" dirty="0">
                <a:solidFill>
                  <a:srgbClr val="00B050"/>
                </a:solidFill>
                <a:effectLst>
                  <a:outerShdw blurRad="38100" dist="38100" dir="2700000" algn="tl">
                    <a:srgbClr val="000000">
                      <a:alpha val="43137"/>
                    </a:srgbClr>
                  </a:outerShdw>
                </a:effectLst>
              </a:rPr>
              <a:t>Created a Portuguese Technical Committee</a:t>
            </a:r>
            <a:br>
              <a:rPr lang="en-GB" sz="2844" b="1" dirty="0">
                <a:solidFill>
                  <a:srgbClr val="00B050"/>
                </a:solidFill>
                <a:effectLst>
                  <a:outerShdw blurRad="38100" dist="38100" dir="2700000" algn="tl">
                    <a:srgbClr val="000000">
                      <a:alpha val="43137"/>
                    </a:srgbClr>
                  </a:outerShdw>
                </a:effectLst>
              </a:rPr>
            </a:br>
            <a:r>
              <a:rPr lang="en-GB" sz="1733" dirty="0">
                <a:solidFill>
                  <a:schemeClr val="bg2">
                    <a:lumMod val="10000"/>
                  </a:schemeClr>
                </a:solidFill>
                <a:effectLst>
                  <a:outerShdw blurRad="38100" dist="38100" dir="2700000" algn="tl">
                    <a:srgbClr val="000000">
                      <a:alpha val="43137"/>
                    </a:srgbClr>
                  </a:outerShdw>
                </a:effectLst>
              </a:rPr>
              <a:t>(participant categories/</a:t>
            </a:r>
            <a:r>
              <a:rPr lang="en-GB" sz="1733" i="1" dirty="0">
                <a:solidFill>
                  <a:schemeClr val="bg2">
                    <a:lumMod val="10000"/>
                  </a:schemeClr>
                </a:solidFill>
                <a:effectLst>
                  <a:outerShdw blurRad="38100" dist="38100" dir="2700000" algn="tl">
                    <a:srgbClr val="000000">
                      <a:alpha val="43137"/>
                    </a:srgbClr>
                  </a:outerShdw>
                </a:effectLst>
              </a:rPr>
              <a:t>stakeholders</a:t>
            </a:r>
            <a:r>
              <a:rPr lang="en-GB" sz="1733" dirty="0">
                <a:solidFill>
                  <a:schemeClr val="bg2">
                    <a:lumMod val="10000"/>
                  </a:schemeClr>
                </a:solidFill>
                <a:effectLst>
                  <a:outerShdw blurRad="38100" dist="38100" dir="2700000" algn="tl">
                    <a:srgbClr val="000000">
                      <a:alpha val="43137"/>
                    </a:srgbClr>
                  </a:outerShdw>
                </a:effectLst>
              </a:rPr>
              <a:t>)</a:t>
            </a:r>
            <a:br>
              <a:rPr lang="en-GB" b="1" dirty="0">
                <a:solidFill>
                  <a:srgbClr val="C00000"/>
                </a:solidFill>
                <a:effectLst>
                  <a:outerShdw blurRad="38100" dist="38100" dir="2700000" algn="tl">
                    <a:srgbClr val="000000">
                      <a:alpha val="43137"/>
                    </a:srgbClr>
                  </a:outerShdw>
                </a:effectLst>
              </a:rPr>
            </a:br>
            <a:br>
              <a:rPr lang="en-GB" sz="1381" b="1" dirty="0">
                <a:solidFill>
                  <a:srgbClr val="CC0000"/>
                </a:solidFill>
                <a:effectLst>
                  <a:outerShdw blurRad="38100" dist="38100" dir="2700000" algn="tl">
                    <a:srgbClr val="000000">
                      <a:alpha val="43137"/>
                    </a:srgbClr>
                  </a:outerShdw>
                </a:effectLst>
              </a:rPr>
            </a:br>
            <a:r>
              <a:rPr lang="en-GB" b="1" dirty="0">
                <a:solidFill>
                  <a:srgbClr val="C00000"/>
                </a:solidFill>
                <a:effectLst>
                  <a:outerShdw blurRad="38100" dist="38100" dir="2700000" algn="tl">
                    <a:srgbClr val="000000">
                      <a:alpha val="43137"/>
                    </a:srgbClr>
                  </a:outerShdw>
                </a:effectLst>
              </a:rPr>
              <a:t>+</a:t>
            </a:r>
            <a:br>
              <a:rPr lang="en-GB" b="1" dirty="0">
                <a:solidFill>
                  <a:srgbClr val="6666FF"/>
                </a:solidFill>
                <a:effectLst>
                  <a:outerShdw blurRad="38100" dist="38100" dir="2700000" algn="tl">
                    <a:srgbClr val="000000">
                      <a:alpha val="43137"/>
                    </a:srgbClr>
                  </a:outerShdw>
                </a:effectLst>
              </a:rPr>
            </a:br>
            <a:br>
              <a:rPr lang="en-GB" sz="1381" b="1" dirty="0">
                <a:solidFill>
                  <a:srgbClr val="CC0000"/>
                </a:solidFill>
                <a:effectLst>
                  <a:outerShdw blurRad="38100" dist="38100" dir="2700000" algn="tl">
                    <a:srgbClr val="000000">
                      <a:alpha val="43137"/>
                    </a:srgbClr>
                  </a:outerShdw>
                </a:effectLst>
              </a:rPr>
            </a:br>
            <a:r>
              <a:rPr lang="en-GB" sz="3100" b="1" dirty="0">
                <a:solidFill>
                  <a:srgbClr val="00B050"/>
                </a:solidFill>
                <a:effectLst>
                  <a:outerShdw blurRad="38100" dist="38100" dir="2700000" algn="tl">
                    <a:srgbClr val="000000">
                      <a:alpha val="43137"/>
                    </a:srgbClr>
                  </a:outerShdw>
                </a:effectLst>
              </a:rPr>
              <a:t>Is developing the standard </a:t>
            </a:r>
            <a:r>
              <a:rPr lang="en-GB" sz="2925" dirty="0">
                <a:solidFill>
                  <a:srgbClr val="0066FF"/>
                </a:solidFill>
                <a:effectLst>
                  <a:outerShdw blurRad="38100" dist="38100" dir="2700000" algn="tl">
                    <a:srgbClr val="000000">
                      <a:alpha val="43137"/>
                    </a:srgbClr>
                  </a:outerShdw>
                </a:effectLst>
              </a:rPr>
              <a:t>Equal pay for women and men Management System </a:t>
            </a:r>
            <a:br>
              <a:rPr lang="en-GB" sz="2925" dirty="0">
                <a:solidFill>
                  <a:srgbClr val="0066FF"/>
                </a:solidFill>
                <a:effectLst>
                  <a:outerShdw blurRad="38100" dist="38100" dir="2700000" algn="tl">
                    <a:srgbClr val="000000">
                      <a:alpha val="43137"/>
                    </a:srgbClr>
                  </a:outerShdw>
                </a:effectLst>
              </a:rPr>
            </a:br>
            <a:endParaRPr lang="en-GB" sz="2844" b="1" dirty="0">
              <a:solidFill>
                <a:srgbClr val="0066FF"/>
              </a:solidFill>
              <a:effectLst>
                <a:outerShdw blurRad="38100" dist="38100" dir="2700000" algn="tl">
                  <a:srgbClr val="000000">
                    <a:alpha val="43137"/>
                  </a:srgbClr>
                </a:outerShdw>
              </a:effectLst>
            </a:endParaRPr>
          </a:p>
        </p:txBody>
      </p:sp>
      <p:sp>
        <p:nvSpPr>
          <p:cNvPr id="4" name="Marcador de Posição do Número do Diapositivo 3"/>
          <p:cNvSpPr>
            <a:spLocks noGrp="1"/>
          </p:cNvSpPr>
          <p:nvPr>
            <p:ph type="sldNum" sz="quarter" idx="12"/>
          </p:nvPr>
        </p:nvSpPr>
        <p:spPr/>
        <p:txBody>
          <a:bodyPr/>
          <a:lstStyle/>
          <a:p>
            <a:fld id="{3965C07C-10C6-463B-951F-84156EB3A7E5}" type="slidenum">
              <a:rPr lang="pt-PT" smtClean="0"/>
              <a:pPr/>
              <a:t>4</a:t>
            </a:fld>
            <a:endParaRPr lang="pt-PT"/>
          </a:p>
        </p:txBody>
      </p:sp>
      <p:sp>
        <p:nvSpPr>
          <p:cNvPr id="5" name="Rectângulo 4"/>
          <p:cNvSpPr/>
          <p:nvPr/>
        </p:nvSpPr>
        <p:spPr>
          <a:xfrm>
            <a:off x="1501116" y="1215425"/>
            <a:ext cx="6903767" cy="425501"/>
          </a:xfrm>
          <a:prstGeom prst="rect">
            <a:avLst/>
          </a:prstGeom>
        </p:spPr>
        <p:txBody>
          <a:bodyPr wrap="square">
            <a:spAutoFit/>
          </a:bodyPr>
          <a:lstStyle/>
          <a:p>
            <a:pPr>
              <a:lnSpc>
                <a:spcPct val="115000"/>
              </a:lnSpc>
              <a:spcAft>
                <a:spcPts val="812"/>
              </a:spcAft>
            </a:pPr>
            <a:r>
              <a:rPr lang="en-GB" sz="2000" b="1" dirty="0">
                <a:solidFill>
                  <a:srgbClr val="C00000"/>
                </a:solidFill>
                <a:ea typeface="Calibri"/>
                <a:cs typeface="Times New Roman"/>
              </a:rPr>
              <a:t>In compliance with international and </a:t>
            </a:r>
            <a:r>
              <a:rPr lang="en-GB" sz="2000" b="1" dirty="0" err="1">
                <a:solidFill>
                  <a:srgbClr val="C00000"/>
                </a:solidFill>
                <a:ea typeface="Calibri"/>
                <a:cs typeface="Times New Roman"/>
              </a:rPr>
              <a:t>european</a:t>
            </a:r>
            <a:r>
              <a:rPr lang="en-GB" sz="2000" b="1" dirty="0">
                <a:solidFill>
                  <a:srgbClr val="C00000"/>
                </a:solidFill>
                <a:ea typeface="Calibri"/>
                <a:cs typeface="Times New Roman"/>
              </a:rPr>
              <a:t> rules, IPQ…</a:t>
            </a:r>
          </a:p>
        </p:txBody>
      </p:sp>
      <p:pic>
        <p:nvPicPr>
          <p:cNvPr id="1027" name="Picture 3" descr="Resultado de imagem para annex 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23838">
            <a:off x="5754465" y="3468102"/>
            <a:ext cx="3976870" cy="1591084"/>
          </a:xfrm>
          <a:prstGeom prst="rect">
            <a:avLst/>
          </a:prstGeom>
          <a:solidFill>
            <a:srgbClr val="C00000"/>
          </a:solidFill>
        </p:spPr>
      </p:pic>
      <p:sp>
        <p:nvSpPr>
          <p:cNvPr id="6" name="Rectângulo 1"/>
          <p:cNvSpPr>
            <a:spLocks noChangeArrowheads="1"/>
          </p:cNvSpPr>
          <p:nvPr/>
        </p:nvSpPr>
        <p:spPr bwMode="auto">
          <a:xfrm>
            <a:off x="1235130" y="143298"/>
            <a:ext cx="5850650"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20000"/>
              </a:lnSpc>
              <a:spcBef>
                <a:spcPct val="0"/>
              </a:spcBef>
              <a:buFontTx/>
              <a:buNone/>
            </a:pPr>
            <a:r>
              <a:rPr lang="pt-PT" altLang="pt-PT" sz="2275" b="1" dirty="0" err="1">
                <a:solidFill>
                  <a:schemeClr val="bg1"/>
                </a:solidFill>
                <a:latin typeface="Arial" charset="0"/>
              </a:rPr>
              <a:t>Standardization</a:t>
            </a:r>
            <a:r>
              <a:rPr lang="pt-PT" altLang="pt-PT" sz="2275" b="1" dirty="0">
                <a:solidFill>
                  <a:schemeClr val="bg1"/>
                </a:solidFill>
                <a:latin typeface="Arial" charset="0"/>
              </a:rPr>
              <a:t> </a:t>
            </a:r>
            <a:r>
              <a:rPr lang="pt-PT" altLang="pt-PT" sz="2275" b="1" dirty="0" err="1">
                <a:solidFill>
                  <a:schemeClr val="bg1"/>
                </a:solidFill>
                <a:latin typeface="Arial" charset="0"/>
              </a:rPr>
              <a:t>Process</a:t>
            </a:r>
            <a:endParaRPr lang="pt-PT" altLang="pt-PT" sz="2275" b="1" dirty="0">
              <a:solidFill>
                <a:schemeClr val="bg1"/>
              </a:solidFill>
              <a:latin typeface="Arial" charset="0"/>
            </a:endParaRPr>
          </a:p>
        </p:txBody>
      </p:sp>
      <p:pic>
        <p:nvPicPr>
          <p:cNvPr id="7" name="Imagem 6">
            <a:extLst>
              <a:ext uri="{FF2B5EF4-FFF2-40B4-BE49-F238E27FC236}">
                <a16:creationId xmlns:a16="http://schemas.microsoft.com/office/drawing/2014/main" id="{1B0C4320-68F2-4AC4-B6C7-39920F6B0F82}"/>
              </a:ext>
            </a:extLst>
          </p:cNvPr>
          <p:cNvPicPr>
            <a:picLocks noChangeAspect="1"/>
          </p:cNvPicPr>
          <p:nvPr/>
        </p:nvPicPr>
        <p:blipFill>
          <a:blip r:embed="rId3"/>
          <a:stretch>
            <a:fillRect/>
          </a:stretch>
        </p:blipFill>
        <p:spPr>
          <a:xfrm rot="19945004">
            <a:off x="5930848" y="2720759"/>
            <a:ext cx="1607166" cy="877598"/>
          </a:xfrm>
          <a:prstGeom prst="rect">
            <a:avLst/>
          </a:prstGeom>
        </p:spPr>
      </p:pic>
    </p:spTree>
    <p:extLst>
      <p:ext uri="{BB962C8B-B14F-4D97-AF65-F5344CB8AC3E}">
        <p14:creationId xmlns:p14="http://schemas.microsoft.com/office/powerpoint/2010/main" val="303365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8"/>
          <p:cNvSpPr/>
          <p:nvPr/>
        </p:nvSpPr>
        <p:spPr>
          <a:xfrm>
            <a:off x="4739015" y="1844824"/>
            <a:ext cx="4448833" cy="421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62"/>
          </a:p>
        </p:txBody>
      </p:sp>
      <p:sp>
        <p:nvSpPr>
          <p:cNvPr id="4" name="Marcador de Posição do Número do Diapositivo 3"/>
          <p:cNvSpPr>
            <a:spLocks noGrp="1"/>
          </p:cNvSpPr>
          <p:nvPr>
            <p:ph type="sldNum" sz="quarter" idx="12"/>
          </p:nvPr>
        </p:nvSpPr>
        <p:spPr/>
        <p:txBody>
          <a:bodyPr/>
          <a:lstStyle/>
          <a:p>
            <a:fld id="{3965C07C-10C6-463B-951F-84156EB3A7E5}" type="slidenum">
              <a:rPr lang="pt-PT" smtClean="0"/>
              <a:pPr/>
              <a:t>5</a:t>
            </a:fld>
            <a:endParaRPr lang="pt-PT"/>
          </a:p>
        </p:txBody>
      </p:sp>
      <p:sp>
        <p:nvSpPr>
          <p:cNvPr id="7" name="Rectângulo 6"/>
          <p:cNvSpPr/>
          <p:nvPr/>
        </p:nvSpPr>
        <p:spPr>
          <a:xfrm>
            <a:off x="5180946" y="2375671"/>
            <a:ext cx="3652188" cy="1420645"/>
          </a:xfrm>
          <a:prstGeom prst="rect">
            <a:avLst/>
          </a:prstGeom>
          <a:solidFill>
            <a:schemeClr val="tx2">
              <a:lumMod val="20000"/>
              <a:lumOff val="80000"/>
            </a:schemeClr>
          </a:solidFill>
        </p:spPr>
        <p:txBody>
          <a:bodyPr wrap="square">
            <a:spAutoFit/>
          </a:bodyPr>
          <a:lstStyle/>
          <a:p>
            <a:pPr marL="371464">
              <a:lnSpc>
                <a:spcPct val="115000"/>
              </a:lnSpc>
            </a:pPr>
            <a:r>
              <a:rPr lang="en-US" sz="1600" b="1" dirty="0">
                <a:effectLst>
                  <a:outerShdw blurRad="38100" dist="38100" dir="2700000" algn="tl">
                    <a:srgbClr val="000000">
                      <a:alpha val="43137"/>
                    </a:srgbClr>
                  </a:outerShdw>
                </a:effectLst>
                <a:ea typeface="Calibri"/>
                <a:cs typeface="Times New Roman"/>
              </a:rPr>
              <a:t>Technical Committee depends directly on the IPQ</a:t>
            </a:r>
            <a:r>
              <a:rPr lang="en-US" sz="1600" dirty="0">
                <a:ea typeface="Calibri"/>
                <a:cs typeface="Times New Roman"/>
              </a:rPr>
              <a:t> </a:t>
            </a:r>
            <a:r>
              <a:rPr lang="en-US" sz="1200" dirty="0">
                <a:ea typeface="Calibri"/>
                <a:cs typeface="Times New Roman"/>
              </a:rPr>
              <a:t>and in its constitution we have:</a:t>
            </a:r>
            <a:endParaRPr lang="en-US" sz="1600" dirty="0">
              <a:ea typeface="Calibri"/>
              <a:cs typeface="Times New Roman"/>
            </a:endParaRPr>
          </a:p>
          <a:p>
            <a:pPr marL="603629" indent="-232165" algn="ctr">
              <a:lnSpc>
                <a:spcPct val="115000"/>
              </a:lnSpc>
              <a:buFont typeface="Arial" panose="020B0604020202020204" pitchFamily="34" charset="0"/>
              <a:buChar char="•"/>
            </a:pPr>
            <a:r>
              <a:rPr lang="pt-PT" sz="1600" dirty="0" err="1">
                <a:solidFill>
                  <a:srgbClr val="009900"/>
                </a:solidFill>
                <a:effectLst>
                  <a:outerShdw blurRad="38100" dist="38100" dir="2700000" algn="tl">
                    <a:srgbClr val="000000">
                      <a:alpha val="43137"/>
                    </a:srgbClr>
                  </a:outerShdw>
                </a:effectLst>
                <a:ea typeface="Calibri"/>
                <a:cs typeface="Times New Roman"/>
              </a:rPr>
              <a:t>President</a:t>
            </a:r>
            <a:r>
              <a:rPr lang="pt-PT" sz="1600" dirty="0">
                <a:solidFill>
                  <a:srgbClr val="009900"/>
                </a:solidFill>
                <a:ea typeface="Calibri"/>
                <a:cs typeface="Times New Roman"/>
              </a:rPr>
              <a:t> </a:t>
            </a:r>
            <a:r>
              <a:rPr lang="pt-PT" sz="1600" dirty="0">
                <a:ea typeface="Calibri"/>
                <a:cs typeface="Times New Roman"/>
              </a:rPr>
              <a:t>- CITE</a:t>
            </a:r>
          </a:p>
          <a:p>
            <a:pPr marL="603629" indent="-232165" algn="ctr">
              <a:lnSpc>
                <a:spcPct val="115000"/>
              </a:lnSpc>
              <a:buFont typeface="Arial" panose="020B0604020202020204" pitchFamily="34" charset="0"/>
              <a:buChar char="•"/>
            </a:pPr>
            <a:r>
              <a:rPr lang="pt-PT" sz="1600" dirty="0" err="1">
                <a:solidFill>
                  <a:srgbClr val="009900"/>
                </a:solidFill>
                <a:effectLst>
                  <a:outerShdw blurRad="38100" dist="38100" dir="2700000" algn="tl">
                    <a:srgbClr val="000000">
                      <a:alpha val="43137"/>
                    </a:srgbClr>
                  </a:outerShdw>
                </a:effectLst>
                <a:ea typeface="Calibri"/>
                <a:cs typeface="Times New Roman"/>
              </a:rPr>
              <a:t>Secretary</a:t>
            </a:r>
            <a:r>
              <a:rPr lang="pt-PT" sz="1600" dirty="0">
                <a:effectLst>
                  <a:outerShdw blurRad="38100" dist="38100" dir="2700000" algn="tl">
                    <a:srgbClr val="000000">
                      <a:alpha val="43137"/>
                    </a:srgbClr>
                  </a:outerShdw>
                </a:effectLst>
                <a:ea typeface="Calibri"/>
                <a:cs typeface="Times New Roman"/>
              </a:rPr>
              <a:t> </a:t>
            </a:r>
            <a:r>
              <a:rPr lang="pt-PT" sz="1600" dirty="0">
                <a:ea typeface="Calibri"/>
                <a:cs typeface="Times New Roman"/>
              </a:rPr>
              <a:t>- IPQ</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1439781"/>
            <a:ext cx="2875823" cy="191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564" y="3489068"/>
            <a:ext cx="1471082" cy="8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m 11" descr="IPQ extenso CINZA.JPG"/>
          <p:cNvPicPr/>
          <p:nvPr/>
        </p:nvPicPr>
        <p:blipFill>
          <a:blip r:embed="rId5"/>
          <a:stretch>
            <a:fillRect/>
          </a:stretch>
        </p:blipFill>
        <p:spPr>
          <a:xfrm>
            <a:off x="1044331" y="4554653"/>
            <a:ext cx="2691298" cy="468052"/>
          </a:xfrm>
          <a:prstGeom prst="rect">
            <a:avLst/>
          </a:prstGeom>
        </p:spPr>
      </p:pic>
      <p:sp>
        <p:nvSpPr>
          <p:cNvPr id="10" name="Rectângulo 9"/>
          <p:cNvSpPr/>
          <p:nvPr/>
        </p:nvSpPr>
        <p:spPr>
          <a:xfrm>
            <a:off x="5209481" y="4122335"/>
            <a:ext cx="3652188" cy="7056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tx1"/>
                </a:solidFill>
              </a:rPr>
              <a:t>+ </a:t>
            </a:r>
          </a:p>
          <a:p>
            <a:pPr algn="ctr"/>
            <a:r>
              <a:rPr lang="en-GB" sz="1400" b="1" dirty="0">
                <a:solidFill>
                  <a:schemeClr val="tx1"/>
                </a:solidFill>
              </a:rPr>
              <a:t>Strategy and Planning Office of the Ministry of Labour, Solidarity and Social Security</a:t>
            </a:r>
            <a:endParaRPr lang="pt-PT" sz="1400" dirty="0">
              <a:solidFill>
                <a:schemeClr val="tx1"/>
              </a:solidFill>
            </a:endParaRPr>
          </a:p>
        </p:txBody>
      </p:sp>
      <p:sp>
        <p:nvSpPr>
          <p:cNvPr id="15" name="Rectângulo 14"/>
          <p:cNvSpPr/>
          <p:nvPr/>
        </p:nvSpPr>
        <p:spPr>
          <a:xfrm>
            <a:off x="5569876" y="5280092"/>
            <a:ext cx="2931398" cy="5251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solidFill>
                  <a:schemeClr val="tx1"/>
                </a:solidFill>
              </a:rPr>
              <a:t>+ </a:t>
            </a:r>
          </a:p>
          <a:p>
            <a:pPr algn="ctr"/>
            <a:r>
              <a:rPr lang="pt-PT" sz="1400" b="1" dirty="0" err="1">
                <a:solidFill>
                  <a:schemeClr val="tx1"/>
                </a:solidFill>
              </a:rPr>
              <a:t>Other</a:t>
            </a:r>
            <a:r>
              <a:rPr lang="pt-PT" sz="1400" b="1" dirty="0">
                <a:solidFill>
                  <a:schemeClr val="tx1"/>
                </a:solidFill>
              </a:rPr>
              <a:t> </a:t>
            </a:r>
            <a:r>
              <a:rPr lang="pt-PT" sz="1400" b="1" dirty="0" err="1">
                <a:solidFill>
                  <a:schemeClr val="tx1"/>
                </a:solidFill>
              </a:rPr>
              <a:t>members</a:t>
            </a:r>
            <a:r>
              <a:rPr lang="pt-PT" sz="1400" b="1" dirty="0">
                <a:solidFill>
                  <a:schemeClr val="tx1"/>
                </a:solidFill>
              </a:rPr>
              <a:t> </a:t>
            </a:r>
            <a:r>
              <a:rPr lang="pt-PT" sz="1100" b="1" dirty="0">
                <a:solidFill>
                  <a:schemeClr val="tx1"/>
                </a:solidFill>
              </a:rPr>
              <a:t>(Total=28) </a:t>
            </a:r>
            <a:endParaRPr lang="pt-PT" sz="1050" b="1" dirty="0">
              <a:solidFill>
                <a:schemeClr val="tx1"/>
              </a:solidFill>
            </a:endParaRPr>
          </a:p>
        </p:txBody>
      </p:sp>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581" y="5280092"/>
            <a:ext cx="1530954" cy="77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Marcador de Posição de Conteúdo 2">
            <a:extLst>
              <a:ext uri="{FF2B5EF4-FFF2-40B4-BE49-F238E27FC236}">
                <a16:creationId xmlns:a16="http://schemas.microsoft.com/office/drawing/2014/main" id="{D1FC21E5-8E3A-406F-81C3-C09A59AB2CC9}"/>
              </a:ext>
            </a:extLst>
          </p:cNvPr>
          <p:cNvSpPr txBox="1">
            <a:spLocks/>
          </p:cNvSpPr>
          <p:nvPr/>
        </p:nvSpPr>
        <p:spPr>
          <a:xfrm>
            <a:off x="865691" y="165566"/>
            <a:ext cx="7823586"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3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3965C07C-10C6-463B-951F-84156EB3A7E5}" type="slidenum">
              <a:rPr lang="pt-PT" smtClean="0">
                <a:solidFill>
                  <a:prstClr val="white"/>
                </a:solidFill>
              </a:rPr>
              <a:pPr/>
              <a:t>6</a:t>
            </a:fld>
            <a:endParaRPr lang="pt-PT">
              <a:solidFill>
                <a:prstClr val="white"/>
              </a:solidFill>
            </a:endParaRPr>
          </a:p>
        </p:txBody>
      </p:sp>
      <p:pic>
        <p:nvPicPr>
          <p:cNvPr id="5" name="Picture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3571" r="52160"/>
          <a:stretch/>
        </p:blipFill>
        <p:spPr>
          <a:xfrm>
            <a:off x="422432" y="1476891"/>
            <a:ext cx="3628571" cy="4682052"/>
          </a:xfrm>
          <a:prstGeom prst="rect">
            <a:avLst/>
          </a:prstGeom>
          <a:effectLst>
            <a:softEdge rad="63500"/>
          </a:effectLst>
        </p:spPr>
      </p:pic>
      <p:sp>
        <p:nvSpPr>
          <p:cNvPr id="6" name="CaixaDeTexto 5"/>
          <p:cNvSpPr txBox="1"/>
          <p:nvPr/>
        </p:nvSpPr>
        <p:spPr>
          <a:xfrm>
            <a:off x="1136576" y="2848421"/>
            <a:ext cx="2901241" cy="1938992"/>
          </a:xfrm>
          <a:prstGeom prst="rect">
            <a:avLst/>
          </a:prstGeom>
          <a:noFill/>
          <a:ln>
            <a:noFill/>
          </a:ln>
          <a:effectLst>
            <a:glow rad="101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PT" sz="6000" b="1" dirty="0">
                <a:solidFill>
                  <a:schemeClr val="bg1"/>
                </a:solidFill>
                <a:effectLst>
                  <a:outerShdw blurRad="38100" dist="38100" dir="2700000" algn="tl">
                    <a:srgbClr val="000000">
                      <a:alpha val="43137"/>
                    </a:srgbClr>
                  </a:outerShdw>
                </a:effectLst>
              </a:rPr>
              <a:t>EQUAL</a:t>
            </a:r>
          </a:p>
          <a:p>
            <a:pPr algn="ctr"/>
            <a:r>
              <a:rPr lang="pt-PT" sz="6000" b="1" dirty="0">
                <a:solidFill>
                  <a:schemeClr val="bg1"/>
                </a:solidFill>
                <a:effectLst>
                  <a:outerShdw blurRad="38100" dist="38100" dir="2700000" algn="tl">
                    <a:srgbClr val="000000">
                      <a:alpha val="43137"/>
                    </a:srgbClr>
                  </a:outerShdw>
                </a:effectLst>
              </a:rPr>
              <a:t>PAY</a:t>
            </a:r>
          </a:p>
        </p:txBody>
      </p:sp>
      <p:sp>
        <p:nvSpPr>
          <p:cNvPr id="10" name="Rectângulo 9"/>
          <p:cNvSpPr/>
          <p:nvPr/>
        </p:nvSpPr>
        <p:spPr>
          <a:xfrm>
            <a:off x="6461279" y="5311503"/>
            <a:ext cx="184731" cy="242374"/>
          </a:xfrm>
          <a:prstGeom prst="rect">
            <a:avLst/>
          </a:prstGeom>
        </p:spPr>
        <p:txBody>
          <a:bodyPr wrap="none">
            <a:spAutoFit/>
          </a:bodyPr>
          <a:lstStyle/>
          <a:p>
            <a:endParaRPr lang="pt-PT" sz="975" dirty="0"/>
          </a:p>
        </p:txBody>
      </p:sp>
      <p:sp>
        <p:nvSpPr>
          <p:cNvPr id="12" name="Rectângulo 11"/>
          <p:cNvSpPr/>
          <p:nvPr/>
        </p:nvSpPr>
        <p:spPr>
          <a:xfrm>
            <a:off x="3092439" y="5409647"/>
            <a:ext cx="1917128" cy="400110"/>
          </a:xfrm>
          <a:prstGeom prst="rect">
            <a:avLst/>
          </a:prstGeom>
        </p:spPr>
        <p:txBody>
          <a:bodyPr wrap="none">
            <a:spAutoFit/>
          </a:bodyPr>
          <a:lstStyle/>
          <a:p>
            <a:pPr algn="r"/>
            <a:r>
              <a:rPr lang="pt-PT" sz="2000" b="1" dirty="0" err="1">
                <a:solidFill>
                  <a:schemeClr val="bg1"/>
                </a:solidFill>
              </a:rPr>
              <a:t>Men</a:t>
            </a:r>
            <a:r>
              <a:rPr lang="pt-PT" sz="2000" b="1" dirty="0">
                <a:solidFill>
                  <a:schemeClr val="bg1"/>
                </a:solidFill>
              </a:rPr>
              <a:t>       </a:t>
            </a:r>
            <a:r>
              <a:rPr lang="pt-PT" sz="2000" b="1" dirty="0" err="1">
                <a:solidFill>
                  <a:srgbClr val="C00000"/>
                </a:solidFill>
              </a:rPr>
              <a:t>Women</a:t>
            </a:r>
            <a:endParaRPr lang="pt-PT" sz="2000" b="1" dirty="0">
              <a:solidFill>
                <a:srgbClr val="C0000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97" y="787318"/>
            <a:ext cx="2394794" cy="1341085"/>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Resultado de imagem para sustainable development goals goal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6933" y="2439877"/>
            <a:ext cx="2550039" cy="2550039"/>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Marcador de Posição de Conteúdo 2"/>
          <p:cNvSpPr txBox="1">
            <a:spLocks/>
          </p:cNvSpPr>
          <p:nvPr/>
        </p:nvSpPr>
        <p:spPr>
          <a:xfrm>
            <a:off x="865691" y="165566"/>
            <a:ext cx="7823586"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B9E0285-1CB4-4582-B2A3-343ADA50E5E7}"/>
              </a:ext>
            </a:extLst>
          </p:cNvPr>
          <p:cNvPicPr>
            <a:picLocks noChangeAspect="1"/>
          </p:cNvPicPr>
          <p:nvPr/>
        </p:nvPicPr>
        <p:blipFill>
          <a:blip r:embed="rId6"/>
          <a:stretch>
            <a:fillRect/>
          </a:stretch>
        </p:blipFill>
        <p:spPr>
          <a:xfrm>
            <a:off x="7263661" y="2391756"/>
            <a:ext cx="2550039" cy="2550039"/>
          </a:xfrm>
          <a:prstGeom prst="rect">
            <a:avLst/>
          </a:prstGeom>
        </p:spPr>
      </p:pic>
    </p:spTree>
    <p:extLst>
      <p:ext uri="{BB962C8B-B14F-4D97-AF65-F5344CB8AC3E}">
        <p14:creationId xmlns:p14="http://schemas.microsoft.com/office/powerpoint/2010/main" val="219967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5330F7B-F8D9-4BE9-B95B-8D02D29B293B}"/>
              </a:ext>
            </a:extLst>
          </p:cNvPr>
          <p:cNvPicPr>
            <a:picLocks noChangeAspect="1"/>
          </p:cNvPicPr>
          <p:nvPr/>
        </p:nvPicPr>
        <p:blipFill>
          <a:blip r:embed="rId3"/>
          <a:stretch>
            <a:fillRect/>
          </a:stretch>
        </p:blipFill>
        <p:spPr>
          <a:xfrm rot="3622151">
            <a:off x="4937619" y="1024650"/>
            <a:ext cx="5060821" cy="5227809"/>
          </a:xfrm>
          <a:prstGeom prst="rect">
            <a:avLst/>
          </a:prstGeom>
        </p:spPr>
      </p:pic>
      <p:sp>
        <p:nvSpPr>
          <p:cNvPr id="4" name="Marcador de Posição do Número do Diapositivo 3"/>
          <p:cNvSpPr>
            <a:spLocks noGrp="1"/>
          </p:cNvSpPr>
          <p:nvPr>
            <p:ph type="sldNum" sz="quarter" idx="12"/>
          </p:nvPr>
        </p:nvSpPr>
        <p:spPr/>
        <p:txBody>
          <a:bodyPr/>
          <a:lstStyle/>
          <a:p>
            <a:fld id="{3965C07C-10C6-463B-951F-84156EB3A7E5}" type="slidenum">
              <a:rPr lang="pt-PT" smtClean="0"/>
              <a:pPr/>
              <a:t>7</a:t>
            </a:fld>
            <a:endParaRPr lang="pt-PT" dirty="0"/>
          </a:p>
        </p:txBody>
      </p:sp>
      <p:graphicFrame>
        <p:nvGraphicFramePr>
          <p:cNvPr id="8" name="Diagrama 7">
            <a:extLst>
              <a:ext uri="{FF2B5EF4-FFF2-40B4-BE49-F238E27FC236}">
                <a16:creationId xmlns:a16="http://schemas.microsoft.com/office/drawing/2014/main" id="{F705FDB6-750C-4C6E-8D1A-5CB910106D9D}"/>
              </a:ext>
            </a:extLst>
          </p:cNvPr>
          <p:cNvGraphicFramePr/>
          <p:nvPr>
            <p:extLst>
              <p:ext uri="{D42A27DB-BD31-4B8C-83A1-F6EECF244321}">
                <p14:modId xmlns:p14="http://schemas.microsoft.com/office/powerpoint/2010/main" val="762752060"/>
              </p:ext>
            </p:extLst>
          </p:nvPr>
        </p:nvGraphicFramePr>
        <p:xfrm>
          <a:off x="1576454" y="3838547"/>
          <a:ext cx="1896879" cy="538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aixaDeTexto 16">
            <a:extLst>
              <a:ext uri="{FF2B5EF4-FFF2-40B4-BE49-F238E27FC236}">
                <a16:creationId xmlns:a16="http://schemas.microsoft.com/office/drawing/2014/main" id="{3D3EA4B8-6DD1-4B1E-A5F1-F3D2D75E2752}"/>
              </a:ext>
            </a:extLst>
          </p:cNvPr>
          <p:cNvSpPr txBox="1"/>
          <p:nvPr/>
        </p:nvSpPr>
        <p:spPr>
          <a:xfrm>
            <a:off x="1136576" y="1326413"/>
            <a:ext cx="4158988" cy="1283493"/>
          </a:xfrm>
          <a:prstGeom prst="rect">
            <a:avLst/>
          </a:prstGeom>
          <a:noFill/>
        </p:spPr>
        <p:txBody>
          <a:bodyPr wrap="square">
            <a:spAutoFit/>
          </a:bodyPr>
          <a:lstStyle/>
          <a:p>
            <a:pPr>
              <a:lnSpc>
                <a:spcPct val="115000"/>
              </a:lnSpc>
              <a:spcAft>
                <a:spcPts val="812"/>
              </a:spcAft>
            </a:pPr>
            <a:r>
              <a:rPr lang="pt-PT" sz="3500" b="1" dirty="0" err="1">
                <a:solidFill>
                  <a:srgbClr val="0070C0"/>
                </a:solidFill>
                <a:cs typeface="Times New Roman"/>
              </a:rPr>
              <a:t>How</a:t>
            </a:r>
            <a:r>
              <a:rPr lang="pt-PT" sz="3500" b="1" dirty="0">
                <a:solidFill>
                  <a:srgbClr val="0070C0"/>
                </a:solidFill>
                <a:cs typeface="Times New Roman"/>
              </a:rPr>
              <a:t> </a:t>
            </a:r>
            <a:r>
              <a:rPr lang="pt-PT" sz="3500" b="1" dirty="0" err="1">
                <a:solidFill>
                  <a:srgbClr val="0070C0"/>
                </a:solidFill>
                <a:cs typeface="Times New Roman"/>
              </a:rPr>
              <a:t>we</a:t>
            </a:r>
            <a:r>
              <a:rPr lang="pt-PT" sz="3500" b="1" dirty="0">
                <a:solidFill>
                  <a:srgbClr val="0070C0"/>
                </a:solidFill>
                <a:cs typeface="Times New Roman"/>
              </a:rPr>
              <a:t> </a:t>
            </a:r>
            <a:r>
              <a:rPr lang="pt-PT" sz="3500" b="1" dirty="0" err="1">
                <a:solidFill>
                  <a:srgbClr val="0070C0"/>
                </a:solidFill>
                <a:cs typeface="Times New Roman"/>
              </a:rPr>
              <a:t>organised</a:t>
            </a:r>
            <a:r>
              <a:rPr lang="pt-PT" sz="3500" b="1" dirty="0">
                <a:solidFill>
                  <a:srgbClr val="0070C0"/>
                </a:solidFill>
                <a:cs typeface="Times New Roman"/>
              </a:rPr>
              <a:t> </a:t>
            </a:r>
            <a:r>
              <a:rPr lang="pt-PT" sz="3500" b="1" dirty="0" err="1">
                <a:solidFill>
                  <a:srgbClr val="0070C0"/>
                </a:solidFill>
                <a:cs typeface="Times New Roman"/>
              </a:rPr>
              <a:t>ourselves</a:t>
            </a:r>
            <a:r>
              <a:rPr lang="pt-PT" sz="3500" b="1" dirty="0">
                <a:solidFill>
                  <a:srgbClr val="0070C0"/>
                </a:solidFill>
                <a:cs typeface="Times New Roman"/>
              </a:rPr>
              <a:t>?? </a:t>
            </a:r>
          </a:p>
        </p:txBody>
      </p:sp>
      <p:pic>
        <p:nvPicPr>
          <p:cNvPr id="1026" name="Picture 2" descr="Guerreira da Luz &amp; Metamorfose d'alma: Ser feliz é ter a coragem de arriscar">
            <a:extLst>
              <a:ext uri="{FF2B5EF4-FFF2-40B4-BE49-F238E27FC236}">
                <a16:creationId xmlns:a16="http://schemas.microsoft.com/office/drawing/2014/main" id="{FF0C9088-50C2-49F7-91BB-AD7C858B69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3160" y="3019453"/>
            <a:ext cx="1560173" cy="3354881"/>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Posição de Conteúdo 2">
            <a:extLst>
              <a:ext uri="{FF2B5EF4-FFF2-40B4-BE49-F238E27FC236}">
                <a16:creationId xmlns:a16="http://schemas.microsoft.com/office/drawing/2014/main" id="{6AD4FE8F-4082-4610-9AEE-459C94035347}"/>
              </a:ext>
            </a:extLst>
          </p:cNvPr>
          <p:cNvSpPr txBox="1">
            <a:spLocks/>
          </p:cNvSpPr>
          <p:nvPr/>
        </p:nvSpPr>
        <p:spPr>
          <a:xfrm>
            <a:off x="349280" y="146709"/>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84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3965C07C-10C6-463B-951F-84156EB3A7E5}" type="slidenum">
              <a:rPr lang="pt-PT" smtClean="0"/>
              <a:pPr/>
              <a:t>8</a:t>
            </a:fld>
            <a:endParaRPr lang="pt-PT" dirty="0"/>
          </a:p>
        </p:txBody>
      </p:sp>
      <p:graphicFrame>
        <p:nvGraphicFramePr>
          <p:cNvPr id="8" name="Diagrama 7">
            <a:extLst>
              <a:ext uri="{FF2B5EF4-FFF2-40B4-BE49-F238E27FC236}">
                <a16:creationId xmlns:a16="http://schemas.microsoft.com/office/drawing/2014/main" id="{F705FDB6-750C-4C6E-8D1A-5CB910106D9D}"/>
              </a:ext>
            </a:extLst>
          </p:cNvPr>
          <p:cNvGraphicFramePr/>
          <p:nvPr/>
        </p:nvGraphicFramePr>
        <p:xfrm>
          <a:off x="1576454" y="3838547"/>
          <a:ext cx="1896879" cy="538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Marcador de Posição de Conteúdo 2"/>
          <p:cNvSpPr txBox="1">
            <a:spLocks/>
          </p:cNvSpPr>
          <p:nvPr/>
        </p:nvSpPr>
        <p:spPr>
          <a:xfrm>
            <a:off x="349283" y="158087"/>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CaixaDeTexto 16">
            <a:extLst>
              <a:ext uri="{FF2B5EF4-FFF2-40B4-BE49-F238E27FC236}">
                <a16:creationId xmlns:a16="http://schemas.microsoft.com/office/drawing/2014/main" id="{3D3EA4B8-6DD1-4B1E-A5F1-F3D2D75E2752}"/>
              </a:ext>
            </a:extLst>
          </p:cNvPr>
          <p:cNvSpPr txBox="1"/>
          <p:nvPr/>
        </p:nvSpPr>
        <p:spPr>
          <a:xfrm>
            <a:off x="1576452" y="1163201"/>
            <a:ext cx="5536788" cy="492443"/>
          </a:xfrm>
          <a:prstGeom prst="rect">
            <a:avLst/>
          </a:prstGeom>
          <a:noFill/>
        </p:spPr>
        <p:txBody>
          <a:bodyPr wrap="square">
            <a:spAutoFit/>
          </a:bodyPr>
          <a:lstStyle/>
          <a:p>
            <a:r>
              <a:rPr lang="en-US" sz="2600" b="1" dirty="0">
                <a:solidFill>
                  <a:srgbClr val="009900"/>
                </a:solidFill>
                <a:cs typeface="Times New Roman"/>
              </a:rPr>
              <a:t>The TC 216 formed 4 Working Groups:</a:t>
            </a:r>
          </a:p>
        </p:txBody>
      </p:sp>
      <p:sp>
        <p:nvSpPr>
          <p:cNvPr id="25" name="CaixaDeTexto 24">
            <a:extLst>
              <a:ext uri="{FF2B5EF4-FFF2-40B4-BE49-F238E27FC236}">
                <a16:creationId xmlns:a16="http://schemas.microsoft.com/office/drawing/2014/main" id="{A73A541C-703A-4C2C-A3C8-C787D792A8AF}"/>
              </a:ext>
            </a:extLst>
          </p:cNvPr>
          <p:cNvSpPr txBox="1"/>
          <p:nvPr/>
        </p:nvSpPr>
        <p:spPr>
          <a:xfrm>
            <a:off x="488504" y="1837704"/>
            <a:ext cx="6838402" cy="954107"/>
          </a:xfrm>
          <a:prstGeom prst="rect">
            <a:avLst/>
          </a:prstGeom>
          <a:noFill/>
        </p:spPr>
        <p:txBody>
          <a:bodyPr wrap="square">
            <a:spAutoFit/>
          </a:bodyPr>
          <a:lstStyle/>
          <a:p>
            <a:r>
              <a:rPr lang="en-US" sz="2400" b="1" dirty="0">
                <a:solidFill>
                  <a:srgbClr val="CC0000"/>
                </a:solidFill>
                <a:cs typeface="Times New Roman"/>
              </a:rPr>
              <a:t>Group 1: APPLICABLE LAW/LEGISLATION</a:t>
            </a:r>
          </a:p>
          <a:p>
            <a:pPr algn="just"/>
            <a:r>
              <a:rPr lang="en-US" sz="1600" b="1" dirty="0">
                <a:solidFill>
                  <a:srgbClr val="0066FF"/>
                </a:solidFill>
                <a:cs typeface="Times New Roman"/>
              </a:rPr>
              <a:t>This group works on legislation relating to equal pay issues, including clarification of the concepts defined in the law</a:t>
            </a:r>
            <a:endParaRPr lang="pt-PT" sz="2400" b="1" dirty="0">
              <a:solidFill>
                <a:srgbClr val="0066FF"/>
              </a:solidFill>
              <a:cs typeface="Times New Roman"/>
            </a:endParaRPr>
          </a:p>
        </p:txBody>
      </p:sp>
      <p:sp>
        <p:nvSpPr>
          <p:cNvPr id="9" name="CaixaDeTexto 8">
            <a:extLst>
              <a:ext uri="{FF2B5EF4-FFF2-40B4-BE49-F238E27FC236}">
                <a16:creationId xmlns:a16="http://schemas.microsoft.com/office/drawing/2014/main" id="{E06999DA-B877-4A7B-BE2A-AC6D19E591B7}"/>
              </a:ext>
            </a:extLst>
          </p:cNvPr>
          <p:cNvSpPr txBox="1"/>
          <p:nvPr/>
        </p:nvSpPr>
        <p:spPr>
          <a:xfrm>
            <a:off x="1316928" y="2925715"/>
            <a:ext cx="7013921" cy="954107"/>
          </a:xfrm>
          <a:prstGeom prst="rect">
            <a:avLst/>
          </a:prstGeom>
          <a:noFill/>
        </p:spPr>
        <p:txBody>
          <a:bodyPr wrap="square">
            <a:spAutoFit/>
          </a:bodyPr>
          <a:lstStyle/>
          <a:p>
            <a:r>
              <a:rPr lang="en-US" sz="2400" b="1" dirty="0">
                <a:solidFill>
                  <a:srgbClr val="CC0000"/>
                </a:solidFill>
                <a:cs typeface="Times New Roman"/>
              </a:rPr>
              <a:t>Group 2: METHODOLOGIES</a:t>
            </a:r>
          </a:p>
          <a:p>
            <a:pPr algn="just"/>
            <a:r>
              <a:rPr lang="en-US" sz="1600" b="1" dirty="0">
                <a:solidFill>
                  <a:srgbClr val="0066FF"/>
                </a:solidFill>
                <a:cs typeface="Times New Roman"/>
              </a:rPr>
              <a:t>This group works on the methodologies for determining the value of jobs and the tools available to support their implementation</a:t>
            </a:r>
            <a:endParaRPr lang="pt-PT" sz="2000" b="1" dirty="0">
              <a:solidFill>
                <a:srgbClr val="0066FF"/>
              </a:solidFill>
              <a:cs typeface="Times New Roman"/>
            </a:endParaRPr>
          </a:p>
        </p:txBody>
      </p:sp>
      <p:pic>
        <p:nvPicPr>
          <p:cNvPr id="3" name="Imagem 2">
            <a:extLst>
              <a:ext uri="{FF2B5EF4-FFF2-40B4-BE49-F238E27FC236}">
                <a16:creationId xmlns:a16="http://schemas.microsoft.com/office/drawing/2014/main" id="{0C739FFE-3E7A-413C-827C-61376684CB35}"/>
              </a:ext>
            </a:extLst>
          </p:cNvPr>
          <p:cNvPicPr>
            <a:picLocks noChangeAspect="1"/>
          </p:cNvPicPr>
          <p:nvPr/>
        </p:nvPicPr>
        <p:blipFill>
          <a:blip r:embed="rId8"/>
          <a:stretch>
            <a:fillRect/>
          </a:stretch>
        </p:blipFill>
        <p:spPr>
          <a:xfrm>
            <a:off x="7758984" y="23120"/>
            <a:ext cx="1982632" cy="1632524"/>
          </a:xfrm>
          <a:prstGeom prst="rect">
            <a:avLst/>
          </a:prstGeom>
        </p:spPr>
      </p:pic>
      <p:sp>
        <p:nvSpPr>
          <p:cNvPr id="12" name="CaixaDeTexto 11">
            <a:extLst>
              <a:ext uri="{FF2B5EF4-FFF2-40B4-BE49-F238E27FC236}">
                <a16:creationId xmlns:a16="http://schemas.microsoft.com/office/drawing/2014/main" id="{F393C07E-51D3-409A-9D05-5FEC1DA017D2}"/>
              </a:ext>
            </a:extLst>
          </p:cNvPr>
          <p:cNvSpPr txBox="1"/>
          <p:nvPr/>
        </p:nvSpPr>
        <p:spPr>
          <a:xfrm>
            <a:off x="2000672" y="3993686"/>
            <a:ext cx="7169392" cy="1446550"/>
          </a:xfrm>
          <a:prstGeom prst="rect">
            <a:avLst/>
          </a:prstGeom>
          <a:noFill/>
        </p:spPr>
        <p:txBody>
          <a:bodyPr wrap="square">
            <a:spAutoFit/>
          </a:bodyPr>
          <a:lstStyle/>
          <a:p>
            <a:r>
              <a:rPr lang="en-US" sz="2400" b="1" dirty="0">
                <a:solidFill>
                  <a:srgbClr val="CC0000"/>
                </a:solidFill>
                <a:cs typeface="Times New Roman"/>
              </a:rPr>
              <a:t>Group 3: ANALYSIS OF THE ICELANDIC STANDARD</a:t>
            </a:r>
          </a:p>
          <a:p>
            <a:pPr algn="just"/>
            <a:r>
              <a:rPr lang="en-US" sz="1600" b="1" dirty="0">
                <a:solidFill>
                  <a:srgbClr val="0066FF"/>
                </a:solidFill>
                <a:cs typeface="Times New Roman"/>
              </a:rPr>
              <a:t>This group makes a detailed analysis of the Icelandic Standard in order to check what does not make sense in Portuguese context, and, </a:t>
            </a:r>
            <a:r>
              <a:rPr lang="en-US" sz="1600" b="1" i="1" dirty="0">
                <a:solidFill>
                  <a:srgbClr val="0066FF"/>
                </a:solidFill>
                <a:cs typeface="Times New Roman"/>
              </a:rPr>
              <a:t>on the other hand</a:t>
            </a:r>
            <a:r>
              <a:rPr lang="en-US" sz="1600" b="1" dirty="0">
                <a:solidFill>
                  <a:srgbClr val="0066FF"/>
                </a:solidFill>
                <a:cs typeface="Times New Roman"/>
              </a:rPr>
              <a:t>, to identify issues that do not appear in the Icelandic Standard and should be included in the Portuguese standard</a:t>
            </a:r>
          </a:p>
        </p:txBody>
      </p:sp>
      <p:sp>
        <p:nvSpPr>
          <p:cNvPr id="15" name="CaixaDeTexto 14">
            <a:extLst>
              <a:ext uri="{FF2B5EF4-FFF2-40B4-BE49-F238E27FC236}">
                <a16:creationId xmlns:a16="http://schemas.microsoft.com/office/drawing/2014/main" id="{75601EB6-007B-4C17-A95A-98D08427C932}"/>
              </a:ext>
            </a:extLst>
          </p:cNvPr>
          <p:cNvSpPr txBox="1"/>
          <p:nvPr/>
        </p:nvSpPr>
        <p:spPr>
          <a:xfrm>
            <a:off x="2554012" y="5505736"/>
            <a:ext cx="6993872" cy="954107"/>
          </a:xfrm>
          <a:prstGeom prst="rect">
            <a:avLst/>
          </a:prstGeom>
          <a:noFill/>
        </p:spPr>
        <p:txBody>
          <a:bodyPr wrap="square">
            <a:spAutoFit/>
          </a:bodyPr>
          <a:lstStyle/>
          <a:p>
            <a:pPr>
              <a:defRPr/>
            </a:pPr>
            <a:r>
              <a:rPr lang="en-US" sz="2400" b="1" dirty="0">
                <a:solidFill>
                  <a:srgbClr val="CC0000"/>
                </a:solidFill>
                <a:latin typeface="Calibri"/>
                <a:cs typeface="Times New Roman"/>
              </a:rPr>
              <a:t>Group 4: CERTIFICATION REQUIREMENTS</a:t>
            </a:r>
            <a:endParaRPr lang="en-US" sz="1600" b="1" dirty="0">
              <a:solidFill>
                <a:srgbClr val="CC0000"/>
              </a:solidFill>
              <a:latin typeface="Calibri"/>
              <a:cs typeface="Times New Roman"/>
            </a:endParaRPr>
          </a:p>
          <a:p>
            <a:pPr algn="just">
              <a:defRPr/>
            </a:pPr>
            <a:r>
              <a:rPr lang="en-US" sz="1600" b="1" dirty="0">
                <a:solidFill>
                  <a:srgbClr val="0066FF"/>
                </a:solidFill>
                <a:latin typeface="Calibri"/>
                <a:cs typeface="Times New Roman"/>
              </a:rPr>
              <a:t>This group works on the aspects related to the certification requirements and the Management System methodology of the Standard (Annex SL)</a:t>
            </a:r>
            <a:endParaRPr lang="pt-PT" sz="1600" b="1" dirty="0">
              <a:solidFill>
                <a:srgbClr val="0066FF"/>
              </a:solidFill>
              <a:latin typeface="Calibri"/>
              <a:cs typeface="Times New Roman"/>
            </a:endParaRPr>
          </a:p>
        </p:txBody>
      </p:sp>
    </p:spTree>
    <p:extLst>
      <p:ext uri="{BB962C8B-B14F-4D97-AF65-F5344CB8AC3E}">
        <p14:creationId xmlns:p14="http://schemas.microsoft.com/office/powerpoint/2010/main" val="105157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pPr>
              <a:defRPr/>
            </a:pPr>
            <a:fld id="{3965C07C-10C6-463B-951F-84156EB3A7E5}" type="slidenum">
              <a:rPr lang="pt-PT">
                <a:solidFill>
                  <a:prstClr val="white"/>
                </a:solidFill>
                <a:latin typeface="Calibri"/>
              </a:rPr>
              <a:pPr>
                <a:defRPr/>
              </a:pPr>
              <a:t>9</a:t>
            </a:fld>
            <a:endParaRPr lang="pt-PT" dirty="0">
              <a:solidFill>
                <a:prstClr val="white"/>
              </a:solidFill>
              <a:latin typeface="Calibri"/>
            </a:endParaRPr>
          </a:p>
        </p:txBody>
      </p:sp>
      <p:graphicFrame>
        <p:nvGraphicFramePr>
          <p:cNvPr id="8" name="Diagrama 7">
            <a:extLst>
              <a:ext uri="{FF2B5EF4-FFF2-40B4-BE49-F238E27FC236}">
                <a16:creationId xmlns:a16="http://schemas.microsoft.com/office/drawing/2014/main" id="{F705FDB6-750C-4C6E-8D1A-5CB910106D9D}"/>
              </a:ext>
            </a:extLst>
          </p:cNvPr>
          <p:cNvGraphicFramePr/>
          <p:nvPr/>
        </p:nvGraphicFramePr>
        <p:xfrm>
          <a:off x="1576454" y="3838547"/>
          <a:ext cx="1896879" cy="538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aixaDeTexto 16">
            <a:extLst>
              <a:ext uri="{FF2B5EF4-FFF2-40B4-BE49-F238E27FC236}">
                <a16:creationId xmlns:a16="http://schemas.microsoft.com/office/drawing/2014/main" id="{3D3EA4B8-6DD1-4B1E-A5F1-F3D2D75E2752}"/>
              </a:ext>
            </a:extLst>
          </p:cNvPr>
          <p:cNvSpPr txBox="1"/>
          <p:nvPr/>
        </p:nvSpPr>
        <p:spPr>
          <a:xfrm>
            <a:off x="1010936" y="1475860"/>
            <a:ext cx="5148572" cy="1294778"/>
          </a:xfrm>
          <a:prstGeom prst="rect">
            <a:avLst/>
          </a:prstGeom>
          <a:noFill/>
        </p:spPr>
        <p:txBody>
          <a:bodyPr wrap="square">
            <a:spAutoFit/>
          </a:bodyPr>
          <a:lstStyle/>
          <a:p>
            <a:pPr>
              <a:lnSpc>
                <a:spcPct val="115000"/>
              </a:lnSpc>
              <a:spcAft>
                <a:spcPts val="812"/>
              </a:spcAft>
              <a:defRPr/>
            </a:pPr>
            <a:r>
              <a:rPr lang="en-US" sz="3500" b="1" dirty="0">
                <a:solidFill>
                  <a:srgbClr val="0070C0"/>
                </a:solidFill>
                <a:latin typeface="Calibri"/>
                <a:cs typeface="Times New Roman"/>
              </a:rPr>
              <a:t>What has been done by each Working Group?</a:t>
            </a:r>
            <a:endParaRPr lang="pt-PT" sz="3500" b="1" dirty="0">
              <a:solidFill>
                <a:srgbClr val="0070C0"/>
              </a:solidFill>
              <a:latin typeface="Calibri"/>
              <a:cs typeface="Times New Roman"/>
            </a:endParaRPr>
          </a:p>
        </p:txBody>
      </p:sp>
      <p:pic>
        <p:nvPicPr>
          <p:cNvPr id="5" name="Imagem 4">
            <a:extLst>
              <a:ext uri="{FF2B5EF4-FFF2-40B4-BE49-F238E27FC236}">
                <a16:creationId xmlns:a16="http://schemas.microsoft.com/office/drawing/2014/main" id="{4FE20217-0F0C-43AA-BADD-33919A0C583E}"/>
              </a:ext>
            </a:extLst>
          </p:cNvPr>
          <p:cNvPicPr>
            <a:picLocks noChangeAspect="1"/>
          </p:cNvPicPr>
          <p:nvPr/>
        </p:nvPicPr>
        <p:blipFill>
          <a:blip r:embed="rId8"/>
          <a:stretch>
            <a:fillRect/>
          </a:stretch>
        </p:blipFill>
        <p:spPr>
          <a:xfrm>
            <a:off x="6715054" y="3156995"/>
            <a:ext cx="2670772" cy="2670772"/>
          </a:xfrm>
          <a:prstGeom prst="rect">
            <a:avLst/>
          </a:prstGeom>
        </p:spPr>
      </p:pic>
      <p:pic>
        <p:nvPicPr>
          <p:cNvPr id="6" name="Imagem 5">
            <a:extLst>
              <a:ext uri="{FF2B5EF4-FFF2-40B4-BE49-F238E27FC236}">
                <a16:creationId xmlns:a16="http://schemas.microsoft.com/office/drawing/2014/main" id="{2A06E4D7-0F2E-4A7C-8CA1-C95269EB458A}"/>
              </a:ext>
            </a:extLst>
          </p:cNvPr>
          <p:cNvPicPr>
            <a:picLocks noChangeAspect="1"/>
          </p:cNvPicPr>
          <p:nvPr/>
        </p:nvPicPr>
        <p:blipFill>
          <a:blip r:embed="rId9"/>
          <a:stretch>
            <a:fillRect/>
          </a:stretch>
        </p:blipFill>
        <p:spPr>
          <a:xfrm>
            <a:off x="520174" y="4648758"/>
            <a:ext cx="3966916" cy="1983458"/>
          </a:xfrm>
          <a:prstGeom prst="rect">
            <a:avLst/>
          </a:prstGeom>
        </p:spPr>
      </p:pic>
      <p:pic>
        <p:nvPicPr>
          <p:cNvPr id="7" name="Imagem 6">
            <a:extLst>
              <a:ext uri="{FF2B5EF4-FFF2-40B4-BE49-F238E27FC236}">
                <a16:creationId xmlns:a16="http://schemas.microsoft.com/office/drawing/2014/main" id="{A2BBF4DD-C9E2-4A4D-9179-7994B254F45D}"/>
              </a:ext>
            </a:extLst>
          </p:cNvPr>
          <p:cNvPicPr>
            <a:picLocks noChangeAspect="1"/>
          </p:cNvPicPr>
          <p:nvPr/>
        </p:nvPicPr>
        <p:blipFill>
          <a:blip r:embed="rId10"/>
          <a:stretch>
            <a:fillRect/>
          </a:stretch>
        </p:blipFill>
        <p:spPr>
          <a:xfrm>
            <a:off x="3872880" y="2950216"/>
            <a:ext cx="2608712" cy="1954017"/>
          </a:xfrm>
          <a:prstGeom prst="rect">
            <a:avLst/>
          </a:prstGeom>
        </p:spPr>
      </p:pic>
      <p:sp>
        <p:nvSpPr>
          <p:cNvPr id="9" name="Marcador de Posição de Conteúdo 2">
            <a:extLst>
              <a:ext uri="{FF2B5EF4-FFF2-40B4-BE49-F238E27FC236}">
                <a16:creationId xmlns:a16="http://schemas.microsoft.com/office/drawing/2014/main" id="{51B45F1A-F9FD-45A9-A50D-7C21C0CB4D70}"/>
              </a:ext>
            </a:extLst>
          </p:cNvPr>
          <p:cNvSpPr txBox="1">
            <a:spLocks/>
          </p:cNvSpPr>
          <p:nvPr/>
        </p:nvSpPr>
        <p:spPr>
          <a:xfrm>
            <a:off x="461173" y="168151"/>
            <a:ext cx="6248099" cy="409546"/>
          </a:xfrm>
          <a:prstGeom prst="rect">
            <a:avLst/>
          </a:prstGeom>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Portuguese Standard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a:t>
            </a:r>
            <a:r>
              <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PT" sz="2275"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a:t>
            </a:r>
            <a:endParaRPr lang="pt-PT" sz="2275"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08E3DDFA-F9D8-414E-8E85-433256EEC504}"/>
              </a:ext>
            </a:extLst>
          </p:cNvPr>
          <p:cNvPicPr>
            <a:picLocks noChangeAspect="1"/>
          </p:cNvPicPr>
          <p:nvPr/>
        </p:nvPicPr>
        <p:blipFill>
          <a:blip r:embed="rId11"/>
          <a:stretch>
            <a:fillRect/>
          </a:stretch>
        </p:blipFill>
        <p:spPr>
          <a:xfrm>
            <a:off x="7472004" y="836712"/>
            <a:ext cx="2113504" cy="2113504"/>
          </a:xfrm>
          <a:prstGeom prst="rect">
            <a:avLst/>
          </a:prstGeom>
        </p:spPr>
      </p:pic>
    </p:spTree>
    <p:extLst>
      <p:ext uri="{BB962C8B-B14F-4D97-AF65-F5344CB8AC3E}">
        <p14:creationId xmlns:p14="http://schemas.microsoft.com/office/powerpoint/2010/main" val="315235177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16b16a7-de2f-47cc-9eaa-991bdb9199e1">IPQDOC-573-655</_dlc_DocId>
    <_dlc_DocIdUrl xmlns="716b16a7-de2f-47cc-9eaa-991bdb9199e1">
      <Url>http://intranet.ipq.local:9999/DNOR/Gestao/_layouts/DocIdRedir.aspx?ID=IPQDOC-573-655</Url>
      <Description>IPQDOC-573-655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C8B0DEB01F3074992B63498B61A071A" ma:contentTypeVersion="0" ma:contentTypeDescription="Criar um novo documento." ma:contentTypeScope="" ma:versionID="85b51a02ade29b051101b2d4a7b349ef">
  <xsd:schema xmlns:xsd="http://www.w3.org/2001/XMLSchema" xmlns:xs="http://www.w3.org/2001/XMLSchema" xmlns:p="http://schemas.microsoft.com/office/2006/metadata/properties" xmlns:ns2="716b16a7-de2f-47cc-9eaa-991bdb9199e1" targetNamespace="http://schemas.microsoft.com/office/2006/metadata/properties" ma:root="true" ma:fieldsID="b6f2a426b6149898afcc24684ec03f47" ns2:_="">
    <xsd:import namespace="716b16a7-de2f-47cc-9eaa-991bdb9199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b16a7-de2f-47cc-9eaa-991bdb9199e1" elementFormDefault="qualified">
    <xsd:import namespace="http://schemas.microsoft.com/office/2006/documentManagement/types"/>
    <xsd:import namespace="http://schemas.microsoft.com/office/infopath/2007/PartnerControls"/>
    <xsd:element name="_dlc_DocId" ma:index="8" nillable="true" ma:displayName="Valor do ID do Documento" ma:description="O valor do ID do documento atribuído a este item." ma:internalName="_dlc_DocId" ma:readOnly="true">
      <xsd:simpleType>
        <xsd:restriction base="dms:Text"/>
      </xsd:simpleType>
    </xsd:element>
    <xsd:element name="_dlc_DocIdUrl" ma:index="9" nillable="true" ma:displayName="ID do Documento" ma:description="Ligaçã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55837-FF73-4DE3-9681-EC4A0700271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16b16a7-de2f-47cc-9eaa-991bdb9199e1"/>
    <ds:schemaRef ds:uri="http://www.w3.org/XML/1998/namespace"/>
    <ds:schemaRef ds:uri="http://purl.org/dc/dcmitype/"/>
  </ds:schemaRefs>
</ds:datastoreItem>
</file>

<file path=customXml/itemProps2.xml><?xml version="1.0" encoding="utf-8"?>
<ds:datastoreItem xmlns:ds="http://schemas.openxmlformats.org/officeDocument/2006/customXml" ds:itemID="{733FA92A-0ABC-4E06-A8B3-816A33844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b16a7-de2f-47cc-9eaa-991bdb919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366C8-C007-4244-AA18-1BA03661B4C4}">
  <ds:schemaRefs>
    <ds:schemaRef ds:uri="http://schemas.microsoft.com/sharepoint/events"/>
  </ds:schemaRefs>
</ds:datastoreItem>
</file>

<file path=customXml/itemProps4.xml><?xml version="1.0" encoding="utf-8"?>
<ds:datastoreItem xmlns:ds="http://schemas.openxmlformats.org/officeDocument/2006/customXml" ds:itemID="{C2EECF58-A3F0-4CB4-AD66-6F1FCB5939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111803</TotalTime>
  <Words>2339</Words>
  <Application>Microsoft Office PowerPoint</Application>
  <PresentationFormat>Papel A4 (210x297 mm)</PresentationFormat>
  <Paragraphs>243</Paragraphs>
  <Slides>25</Slides>
  <Notes>10</Notes>
  <HiddenSlides>0</HiddenSlides>
  <MMClips>0</MMClips>
  <ScaleCrop>false</ScaleCrop>
  <HeadingPairs>
    <vt:vector size="6" baseType="variant">
      <vt:variant>
        <vt:lpstr>Tipos de letra usados</vt:lpstr>
      </vt:variant>
      <vt:variant>
        <vt:i4>7</vt:i4>
      </vt:variant>
      <vt:variant>
        <vt:lpstr>Tema</vt:lpstr>
      </vt:variant>
      <vt:variant>
        <vt:i4>2</vt:i4>
      </vt:variant>
      <vt:variant>
        <vt:lpstr>Títulos dos diapositivos</vt:lpstr>
      </vt:variant>
      <vt:variant>
        <vt:i4>25</vt:i4>
      </vt:variant>
    </vt:vector>
  </HeadingPairs>
  <TitlesOfParts>
    <vt:vector size="34" baseType="lpstr">
      <vt:lpstr>Arial</vt:lpstr>
      <vt:lpstr>Arial Black</vt:lpstr>
      <vt:lpstr>Calibri</vt:lpstr>
      <vt:lpstr>Cambria</vt:lpstr>
      <vt:lpstr>Symbol</vt:lpstr>
      <vt:lpstr>Wingdings</vt:lpstr>
      <vt:lpstr>ZapfCalligraphic801BT-Roman</vt:lpstr>
      <vt:lpstr>Tema do Office</vt:lpstr>
      <vt:lpstr>1_Tema do Office</vt:lpstr>
      <vt:lpstr>Apresentação do PowerPoint</vt:lpstr>
      <vt:lpstr>Apresentação do PowerPoint</vt:lpstr>
      <vt:lpstr>Apresentação do PowerPoint</vt:lpstr>
      <vt:lpstr>Created a Portuguese Technical Committee (participant categories/stakeholders)  +  Is developing the standard Equal pay for women and men Management System  </vt:lpstr>
      <vt:lpstr>Apresentação do PowerPoint</vt:lpstr>
      <vt:lpstr>Apresentação do PowerPoint</vt:lpstr>
      <vt:lpstr>Apresentação do PowerPoint</vt:lpstr>
      <vt:lpstr>Apresentação do PowerPoint</vt:lpstr>
      <vt:lpstr>Apresentação do PowerPoint</vt:lpstr>
      <vt:lpstr> Specific contents of the “Management Systems Standards”  1. Scope 2. Normative references 3. Terms and definitions 4. Context of the organization 5. Leadership 6. Planning 7. Support 8. Operation 9. Performance evaluation 10. Improvement </vt:lpstr>
      <vt:lpstr>                                             ANNEXES  Anexo A - Applicable law (informative)  Anexo B - Studies and Reports (informative)  Anexo C - Good Practice (informative)  Anexo D - Checklist of procedures for the application of the Job Evaluation Methodology free from Gender Bias - Analytical Points Method (informative)  Anexo E - Practical example of the Job Evaluation Methodology free from Gender Bias - Analytical Points Method (informative)  Anexo F - Judgements and Opinions (informative) </vt:lpstr>
      <vt:lpstr>General considerations</vt:lpstr>
      <vt:lpstr>General considerations</vt:lpstr>
      <vt:lpstr>Group of lawyers tasked with designing the applicable EU and national legislative framework on equal pay.   Prepare text proposals for the Preamble and Introduction and for chapters 1 - Objective and field of application, 2 - References and 3 - Terms and definitions.   It compiled the relevant legislation and documents to integrate Annex A and B, and the Judgments of national and EU Higher Courts and the CITE Decisions to be part of Annex F.   Most relevant legislation in this area: Law 60/2018, Articles 23 to 31 of the Labour Code and Articles 58 and 59 of the CRP. </vt:lpstr>
      <vt:lpstr>Apresentação do PowerPoint</vt:lpstr>
      <vt:lpstr>Apresentação do PowerPoint</vt:lpstr>
      <vt:lpstr> The main focus of this Group has been assuring: - alignment of the PT standard with the ISO high-level structure - objective and understanble standard requirements - an output of auditable requirements - terminology coherence with other social accountability PT standards  and ISO standards </vt:lpstr>
      <vt:lpstr>General State of art at the current date  - The standard is written in its generality (60% done)   - We held more than 50 meetings ranging from plenary meetings, WG meetings and Portuguese partnership meetings (very participative and dynamic sessions!)  - TC has an advanced Draft of all sections (NP has about 100 pág.)  - We are always making many changes to the “wording” because our main concern is that the requirements of the standard are objective, clear and understandable by all (from micro to large companies)  - Drafting of Annex D - Checklist of procedures for the application of the  job evaluation Methodology/Method  - Drafting of Annex E - Practical example of application of the Methodology/ Method </vt:lpstr>
      <vt:lpstr>General State of art at the current date  - The requirements established for this Standard are applicable to any organization, public or private, regardless of its type, size, complexity, nature or legal personality, "how and where" the work is provided (e.g. teleworking regime). It’s applicable to all organizations and must be complied with by the whole organization - all its functional units - should the organization wish to obtain certification  - We used inclusive language in all standard (male/female)  - Some groups worked in parallel to facilitate the technical understanding of the Methodology/Method to be applied in the standard   - We are finalizing the Section 8 and its impact on following sections (4 to 7)  - Updating of Section 3 and the alphabetical Index  - All jobs should be considered - female, male and neutral  </vt:lpstr>
      <vt:lpstr>     Main Challenges  - Comply with all project deadlines, in each of its phases  - Obtain consensus among all stakeholders involved  -  Assess what should or should not be included in the standard, given the relevance of the topic, versus the fact that the standard is already too extensive...  - Disseminate the standard in an appealing way to encourage its acquisition and application by the user, in order to be truly applied and transformer to our society </vt:lpstr>
      <vt:lpstr>                                                         NEXT STEPS …     - Revised all sections, because are written but aren’t all revised!  - Assess which terminology is actually useful to include in the standard!  - Ensure coherence and consistency of the wording and technical content throughout the standard, given its “big size”!  - Continue to work hard to fulfil all the project tasks and deadlines!</vt:lpstr>
      <vt:lpstr>Apresentação do PowerPoint</vt:lpstr>
      <vt:lpstr>Apresentação do PowerPoint</vt:lpstr>
      <vt:lpstr>Apresentação do PowerPoint</vt:lpstr>
      <vt:lpstr>The End! ssantos@ipq.pt</vt:lpstr>
    </vt:vector>
  </TitlesOfParts>
  <Company>IPQ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Isabel maria pereira silva</dc:creator>
  <cp:lastModifiedBy>Susana Santos</cp:lastModifiedBy>
  <cp:revision>1387</cp:revision>
  <cp:lastPrinted>2019-10-25T20:12:57Z</cp:lastPrinted>
  <dcterms:created xsi:type="dcterms:W3CDTF">2010-04-21T11:54:18Z</dcterms:created>
  <dcterms:modified xsi:type="dcterms:W3CDTF">2021-11-09T17:47:09Z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7852ef07-3bd6-4539-9c08-eac3ec124fba</vt:lpwstr>
  </property>
  <property fmtid="{D5CDD505-2E9C-101B-9397-08002B2CF9AE}" pid="3" name="ContentTypeId">
    <vt:lpwstr>0x010100CC8B0DEB01F3074992B63498B61A071A</vt:lpwstr>
  </property>
</Properties>
</file>