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04" r:id="rId5"/>
  </p:sldMasterIdLst>
  <p:notesMasterIdLst>
    <p:notesMasterId r:id="rId35"/>
  </p:notesMasterIdLst>
  <p:sldIdLst>
    <p:sldId id="2572" r:id="rId6"/>
    <p:sldId id="331" r:id="rId7"/>
    <p:sldId id="300" r:id="rId8"/>
    <p:sldId id="2573" r:id="rId9"/>
    <p:sldId id="2574" r:id="rId10"/>
    <p:sldId id="312" r:id="rId11"/>
    <p:sldId id="2575" r:id="rId12"/>
    <p:sldId id="2576" r:id="rId13"/>
    <p:sldId id="284" r:id="rId14"/>
    <p:sldId id="2601" r:id="rId15"/>
    <p:sldId id="2578" r:id="rId16"/>
    <p:sldId id="2581" r:id="rId17"/>
    <p:sldId id="2582" r:id="rId18"/>
    <p:sldId id="2583" r:id="rId19"/>
    <p:sldId id="2584" r:id="rId20"/>
    <p:sldId id="2588" r:id="rId21"/>
    <p:sldId id="2589" r:id="rId22"/>
    <p:sldId id="2590" r:id="rId23"/>
    <p:sldId id="2591" r:id="rId24"/>
    <p:sldId id="2592" r:id="rId25"/>
    <p:sldId id="2579" r:id="rId26"/>
    <p:sldId id="2593" r:id="rId27"/>
    <p:sldId id="2598" r:id="rId28"/>
    <p:sldId id="2599" r:id="rId29"/>
    <p:sldId id="2580" r:id="rId30"/>
    <p:sldId id="2600" r:id="rId31"/>
    <p:sldId id="2595" r:id="rId32"/>
    <p:sldId id="2596" r:id="rId33"/>
    <p:sldId id="2597"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E2F0CD8-5389-498A-ABC8-A5D97387745D}">
          <p14:sldIdLst>
            <p14:sldId id="2572"/>
            <p14:sldId id="331"/>
            <p14:sldId id="300"/>
            <p14:sldId id="2573"/>
            <p14:sldId id="2574"/>
            <p14:sldId id="312"/>
            <p14:sldId id="2575"/>
            <p14:sldId id="2576"/>
            <p14:sldId id="284"/>
          </p14:sldIdLst>
        </p14:section>
        <p14:section name="Summary Section" id="{11A1A35B-1765-4C1F-98A1-9AC03A3C0C97}">
          <p14:sldIdLst>
            <p14:sldId id="2601"/>
          </p14:sldIdLst>
        </p14:section>
        <p14:section name="Leadership" id="{DC5445DB-BC37-488F-BB6A-3BC41F912129}">
          <p14:sldIdLst>
            <p14:sldId id="2578"/>
            <p14:sldId id="2581"/>
            <p14:sldId id="2582"/>
            <p14:sldId id="2583"/>
            <p14:sldId id="2584"/>
            <p14:sldId id="2588"/>
            <p14:sldId id="2589"/>
            <p14:sldId id="2590"/>
            <p14:sldId id="2591"/>
            <p14:sldId id="2592"/>
          </p14:sldIdLst>
        </p14:section>
        <p14:section name="Knowledge" id="{63081C4B-F399-4CBC-8433-4BB6141208D9}">
          <p14:sldIdLst>
            <p14:sldId id="2579"/>
            <p14:sldId id="2593"/>
            <p14:sldId id="2598"/>
            <p14:sldId id="2599"/>
          </p14:sldIdLst>
        </p14:section>
        <p14:section name="Techology" id="{6E30A206-235B-4C6B-B88A-629B409FE70C}">
          <p14:sldIdLst>
            <p14:sldId id="2580"/>
            <p14:sldId id="2600"/>
            <p14:sldId id="2595"/>
            <p14:sldId id="2596"/>
            <p14:sldId id="259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B907"/>
    <a:srgbClr val="F6CE08"/>
    <a:srgbClr val="6D3262"/>
    <a:srgbClr val="F9F9F9"/>
    <a:srgbClr val="5628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143" autoAdjust="0"/>
  </p:normalViewPr>
  <p:slideViewPr>
    <p:cSldViewPr snapToGrid="0">
      <p:cViewPr>
        <p:scale>
          <a:sx n="66" d="100"/>
          <a:sy n="66" d="100"/>
        </p:scale>
        <p:origin x="2274" y="5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Gy&#240;aBj&#246;rg\Downloads\Vidskiptavinir.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Lenovo\R&#225;&#240;ur\R&#225;&#240;ur%20-%20Documents\Rekstur\Stj&#243;rn%20og%20rekstur\Rekstarfundir\Rekstrargreining\T&#237;maskr&#225;ning.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[Vidskiptavinir.xlsx]Sheet1!PivotTable1</c:name>
    <c:fmtId val="-1"/>
  </c:pivotSource>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r>
              <a:rPr lang="is-IS"/>
              <a:t>Customers by sector</a:t>
            </a:r>
          </a:p>
        </c:rich>
      </c:tx>
      <c:layout>
        <c:manualLayout>
          <c:xMode val="edge"/>
          <c:yMode val="edge"/>
          <c:x val="0.32127544251172763"/>
          <c:y val="1.5624096539693202E-2"/>
        </c:manualLayout>
      </c:layout>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is-IS"/>
        </a:p>
      </c:txPr>
    </c:title>
    <c:autoTitleDeleted val="0"/>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spc="0" baseline="0">
                  <a:solidFill>
                    <a:schemeClr val="tx1">
                      <a:lumMod val="75000"/>
                      <a:lumOff val="25000"/>
                    </a:schemeClr>
                  </a:solidFill>
                  <a:latin typeface="+mn-lt"/>
                  <a:ea typeface="+mn-ea"/>
                  <a:cs typeface="+mn-cs"/>
                </a:defRPr>
              </a:pPr>
              <a:endParaRPr lang="is-I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spc="0" baseline="0">
                  <a:solidFill>
                    <a:schemeClr val="tx1">
                      <a:lumMod val="75000"/>
                      <a:lumOff val="25000"/>
                    </a:schemeClr>
                  </a:solidFill>
                  <a:latin typeface="+mn-lt"/>
                  <a:ea typeface="+mn-ea"/>
                  <a:cs typeface="+mn-cs"/>
                </a:defRPr>
              </a:pPr>
              <a:endParaRPr lang="is-I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19050">
            <a:solidFill>
              <a:schemeClr val="lt1"/>
            </a:solidFill>
          </a:ln>
          <a:effectLst/>
        </c:spPr>
      </c:pivotFmt>
      <c:pivotFmt>
        <c:idx val="3"/>
        <c:spPr>
          <a:solidFill>
            <a:schemeClr val="accent1"/>
          </a:solidFill>
          <a:ln w="19050">
            <a:solidFill>
              <a:schemeClr val="lt1"/>
            </a:solidFill>
          </a:ln>
          <a:effectLst/>
        </c:spPr>
      </c:pivotFmt>
      <c:pivotFmt>
        <c:idx val="4"/>
        <c:spPr>
          <a:solidFill>
            <a:schemeClr val="accent1"/>
          </a:solidFill>
          <a:ln w="19050">
            <a:solidFill>
              <a:schemeClr val="lt1"/>
            </a:solidFill>
          </a:ln>
          <a:effectLst/>
        </c:spPr>
      </c:pivotFmt>
      <c:pivotFmt>
        <c:idx val="5"/>
        <c:spPr>
          <a:solidFill>
            <a:schemeClr val="accent1"/>
          </a:solidFill>
          <a:ln w="19050">
            <a:solidFill>
              <a:schemeClr val="lt1"/>
            </a:solidFill>
          </a:ln>
          <a:effectLst/>
        </c:spPr>
      </c:pivotFmt>
      <c:pivotFmt>
        <c:idx val="6"/>
        <c:spPr>
          <a:solidFill>
            <a:schemeClr val="accent1"/>
          </a:solidFill>
          <a:ln w="19050">
            <a:solidFill>
              <a:schemeClr val="lt1"/>
            </a:solidFill>
          </a:ln>
          <a:effectLst/>
        </c:spPr>
      </c:pivotFmt>
      <c:pivotFmt>
        <c:idx val="7"/>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spc="0" baseline="0">
                  <a:solidFill>
                    <a:schemeClr val="tx1">
                      <a:lumMod val="75000"/>
                      <a:lumOff val="25000"/>
                    </a:schemeClr>
                  </a:solidFill>
                  <a:latin typeface="+mn-lt"/>
                  <a:ea typeface="+mn-ea"/>
                  <a:cs typeface="+mn-cs"/>
                </a:defRPr>
              </a:pPr>
              <a:endParaRPr lang="is-I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w="19050">
            <a:solidFill>
              <a:schemeClr val="lt1"/>
            </a:solidFill>
          </a:ln>
          <a:effectLst/>
        </c:spPr>
      </c:pivotFmt>
      <c:pivotFmt>
        <c:idx val="9"/>
        <c:spPr>
          <a:solidFill>
            <a:schemeClr val="accent1"/>
          </a:solidFill>
          <a:ln w="19050">
            <a:solidFill>
              <a:schemeClr val="lt1"/>
            </a:solidFill>
          </a:ln>
          <a:effectLst/>
        </c:spPr>
      </c:pivotFmt>
      <c:pivotFmt>
        <c:idx val="10"/>
        <c:spPr>
          <a:solidFill>
            <a:schemeClr val="accent1"/>
          </a:solidFill>
          <a:ln w="19050">
            <a:solidFill>
              <a:schemeClr val="lt1"/>
            </a:solidFill>
          </a:ln>
          <a:effectLst/>
        </c:spPr>
      </c:pivotFmt>
      <c:pivotFmt>
        <c:idx val="11"/>
        <c:spPr>
          <a:solidFill>
            <a:schemeClr val="accent1"/>
          </a:solidFill>
          <a:ln w="19050">
            <a:solidFill>
              <a:schemeClr val="lt1"/>
            </a:solidFill>
          </a:ln>
          <a:effectLst/>
        </c:spPr>
      </c:pivotFmt>
      <c:pivotFmt>
        <c:idx val="12"/>
        <c:spPr>
          <a:solidFill>
            <a:schemeClr val="accent1"/>
          </a:solidFill>
          <a:ln w="19050">
            <a:solidFill>
              <a:schemeClr val="lt1"/>
            </a:solidFill>
          </a:ln>
          <a:effectLst/>
        </c:spPr>
      </c:pivotFmt>
    </c:pivotFmts>
    <c:plotArea>
      <c:layout/>
      <c:pieChart>
        <c:varyColors val="1"/>
        <c:ser>
          <c:idx val="0"/>
          <c:order val="0"/>
          <c:tx>
            <c:strRef>
              <c:f>Sheet1!$B$3</c:f>
              <c:strCache>
                <c:ptCount val="1"/>
                <c:pt idx="0">
                  <c:v>Total</c:v>
                </c:pt>
              </c:strCache>
            </c:strRef>
          </c:tx>
          <c:dPt>
            <c:idx val="0"/>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F42C-4466-ADCE-6DE026EBCC9D}"/>
              </c:ext>
            </c:extLst>
          </c:dPt>
          <c:dPt>
            <c:idx val="1"/>
            <c:bubble3D val="0"/>
            <c:spPr>
              <a:solidFill>
                <a:schemeClr val="accent2">
                  <a:lumMod val="60000"/>
                  <a:lumOff val="4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F42C-4466-ADCE-6DE026EBCC9D}"/>
              </c:ext>
            </c:extLst>
          </c:dPt>
          <c:dPt>
            <c:idx val="2"/>
            <c:bubble3D val="0"/>
            <c:explosion val="11"/>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F42C-4466-ADCE-6DE026EBCC9D}"/>
              </c:ext>
            </c:extLst>
          </c:dPt>
          <c:dPt>
            <c:idx val="3"/>
            <c:bubble3D val="0"/>
            <c:spPr>
              <a:solidFill>
                <a:schemeClr val="accent2">
                  <a:lumMod val="5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F42C-4466-ADCE-6DE026EBCC9D}"/>
              </c:ext>
            </c:extLst>
          </c:dPt>
          <c:dPt>
            <c:idx val="4"/>
            <c:bubble3D val="0"/>
            <c:spPr>
              <a:solidFill>
                <a:schemeClr val="accent2">
                  <a:lumMod val="75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F42C-4466-ADCE-6DE026EBCC9D}"/>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is-IS"/>
                </a:p>
              </c:txPr>
              <c:dLblPos val="outEnd"/>
              <c:showLegendKey val="0"/>
              <c:showVal val="0"/>
              <c:showCatName val="1"/>
              <c:showSerName val="0"/>
              <c:showPercent val="1"/>
              <c:showBubbleSize val="0"/>
              <c:extLst>
                <c:ext xmlns:c16="http://schemas.microsoft.com/office/drawing/2014/chart" uri="{C3380CC4-5D6E-409C-BE32-E72D297353CC}">
                  <c16:uniqueId val="{00000001-F42C-4466-ADCE-6DE026EBCC9D}"/>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is-IS"/>
                </a:p>
              </c:txPr>
              <c:dLblPos val="outEnd"/>
              <c:showLegendKey val="0"/>
              <c:showVal val="0"/>
              <c:showCatName val="1"/>
              <c:showSerName val="0"/>
              <c:showPercent val="1"/>
              <c:showBubbleSize val="0"/>
              <c:extLst>
                <c:ext xmlns:c16="http://schemas.microsoft.com/office/drawing/2014/chart" uri="{C3380CC4-5D6E-409C-BE32-E72D297353CC}">
                  <c16:uniqueId val="{00000003-F42C-4466-ADCE-6DE026EBCC9D}"/>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is-IS"/>
                </a:p>
              </c:txPr>
              <c:dLblPos val="outEnd"/>
              <c:showLegendKey val="0"/>
              <c:showVal val="0"/>
              <c:showCatName val="1"/>
              <c:showSerName val="0"/>
              <c:showPercent val="1"/>
              <c:showBubbleSize val="0"/>
              <c:extLst>
                <c:ext xmlns:c16="http://schemas.microsoft.com/office/drawing/2014/chart" uri="{C3380CC4-5D6E-409C-BE32-E72D297353CC}">
                  <c16:uniqueId val="{00000005-F42C-4466-ADCE-6DE026EBCC9D}"/>
                </c:ext>
              </c:extLst>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is-IS"/>
                </a:p>
              </c:txPr>
              <c:dLblPos val="outEnd"/>
              <c:showLegendKey val="0"/>
              <c:showVal val="0"/>
              <c:showCatName val="1"/>
              <c:showSerName val="0"/>
              <c:showPercent val="1"/>
              <c:showBubbleSize val="0"/>
              <c:extLst>
                <c:ext xmlns:c16="http://schemas.microsoft.com/office/drawing/2014/chart" uri="{C3380CC4-5D6E-409C-BE32-E72D297353CC}">
                  <c16:uniqueId val="{00000007-F42C-4466-ADCE-6DE026EBCC9D}"/>
                </c:ext>
              </c:extLst>
            </c:dLbl>
            <c:dLbl>
              <c:idx val="4"/>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is-IS"/>
                </a:p>
              </c:txPr>
              <c:dLblPos val="outEnd"/>
              <c:showLegendKey val="0"/>
              <c:showVal val="0"/>
              <c:showCatName val="1"/>
              <c:showSerName val="0"/>
              <c:showPercent val="1"/>
              <c:showBubbleSize val="0"/>
              <c:extLst>
                <c:ext xmlns:c16="http://schemas.microsoft.com/office/drawing/2014/chart" uri="{C3380CC4-5D6E-409C-BE32-E72D297353CC}">
                  <c16:uniqueId val="{00000009-F42C-4466-ADCE-6DE026EBCC9D}"/>
                </c:ext>
              </c:extLst>
            </c:dLbl>
            <c:spPr>
              <a:noFill/>
              <a:ln>
                <a:noFill/>
              </a:ln>
              <a:effectLst/>
            </c:sp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Sheet1!$A$4:$A$9</c:f>
              <c:strCache>
                <c:ptCount val="5"/>
                <c:pt idx="0">
                  <c:v>Government</c:v>
                </c:pt>
                <c:pt idx="1">
                  <c:v>NGO</c:v>
                </c:pt>
                <c:pt idx="2">
                  <c:v>Private</c:v>
                </c:pt>
                <c:pt idx="3">
                  <c:v>Public entity</c:v>
                </c:pt>
                <c:pt idx="4">
                  <c:v>School</c:v>
                </c:pt>
              </c:strCache>
            </c:strRef>
          </c:cat>
          <c:val>
            <c:numRef>
              <c:f>Sheet1!$B$4:$B$9</c:f>
              <c:numCache>
                <c:formatCode>General</c:formatCode>
                <c:ptCount val="5"/>
                <c:pt idx="0">
                  <c:v>9</c:v>
                </c:pt>
                <c:pt idx="1">
                  <c:v>2</c:v>
                </c:pt>
                <c:pt idx="2">
                  <c:v>14</c:v>
                </c:pt>
                <c:pt idx="3">
                  <c:v>2</c:v>
                </c:pt>
                <c:pt idx="4">
                  <c:v>4</c:v>
                </c:pt>
              </c:numCache>
            </c:numRef>
          </c:val>
          <c:extLst>
            <c:ext xmlns:c16="http://schemas.microsoft.com/office/drawing/2014/chart" uri="{C3380CC4-5D6E-409C-BE32-E72D297353CC}">
              <c16:uniqueId val="{0000000A-F42C-4466-ADCE-6DE026EBCC9D}"/>
            </c:ext>
          </c:extLst>
        </c:ser>
        <c:dLbls>
          <c:dLblPos val="outEnd"/>
          <c:showLegendKey val="0"/>
          <c:showVal val="0"/>
          <c:showCatName val="1"/>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s-IS"/>
    </a:p>
  </c:txPr>
  <c:externalData r:id="rId3">
    <c:autoUpdate val="0"/>
  </c:externalData>
  <c:extLst>
    <c:ext xmlns:c14="http://schemas.microsoft.com/office/drawing/2007/8/2/chart" uri="{781A3756-C4B2-4CAC-9D66-4F8BD8637D16}">
      <c14:pivotOptions>
        <c14:dropZoneFilter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[Tímaskráning.xlsx]Sheet1!PivotTable2</c:name>
    <c:fmtId val="7"/>
  </c:pivotSource>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r>
              <a:rPr lang="en-GB" noProof="0" dirty="0"/>
              <a:t>Customers by sector</a:t>
            </a:r>
          </a:p>
        </c:rich>
      </c:tx>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is-IS"/>
        </a:p>
      </c:txPr>
    </c:title>
    <c:autoTitleDeleted val="0"/>
    <c:pivotFmts>
      <c:pivotFmt>
        <c:idx val="0"/>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spc="0" baseline="0">
                  <a:solidFill>
                    <a:schemeClr val="tx1">
                      <a:lumMod val="75000"/>
                      <a:lumOff val="25000"/>
                    </a:schemeClr>
                  </a:solidFill>
                  <a:latin typeface="+mn-lt"/>
                  <a:ea typeface="+mn-ea"/>
                  <a:cs typeface="+mn-cs"/>
                </a:defRPr>
              </a:pPr>
              <a:endParaRPr lang="is-IS"/>
            </a:p>
          </c:txPr>
          <c:showLegendKey val="0"/>
          <c:showVal val="0"/>
          <c:showCatName val="0"/>
          <c:showSerName val="0"/>
          <c:showPercent val="1"/>
          <c:showBubbleSize val="0"/>
          <c:extLst>
            <c:ext xmlns:c15="http://schemas.microsoft.com/office/drawing/2012/chart" uri="{CE6537A1-D6FC-4f65-9D91-7224C49458BB}">
              <c15:showDataLabelsRange val="1"/>
            </c:ext>
          </c:extLst>
        </c:dLbl>
      </c:pivotFmt>
      <c:pivotFmt>
        <c:idx val="1"/>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spc="0" baseline="0">
                  <a:solidFill>
                    <a:schemeClr val="tx1">
                      <a:lumMod val="75000"/>
                      <a:lumOff val="25000"/>
                    </a:schemeClr>
                  </a:solidFill>
                  <a:latin typeface="+mn-lt"/>
                  <a:ea typeface="+mn-ea"/>
                  <a:cs typeface="+mn-cs"/>
                </a:defRPr>
              </a:pPr>
              <a:endParaRPr lang="is-I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2"/>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spc="0" baseline="0">
                    <a:solidFill>
                      <a:schemeClr val="tx1">
                        <a:lumMod val="75000"/>
                        <a:lumOff val="25000"/>
                      </a:schemeClr>
                    </a:solidFill>
                    <a:latin typeface="+mn-lt"/>
                    <a:ea typeface="+mn-ea"/>
                    <a:cs typeface="+mn-cs"/>
                  </a:defRPr>
                </a:pPr>
                <a:fld id="{194C9D22-D401-4A04-924F-8CEAFBB0770E}" type="CELLRANGE">
                  <a:rPr lang="en-US"/>
                  <a:pPr>
                    <a:defRPr sz="900" b="0" i="0" u="none" strike="noStrike" kern="1200" baseline="0">
                      <a:solidFill>
                        <a:schemeClr val="tx1">
                          <a:lumMod val="75000"/>
                          <a:lumOff val="25000"/>
                        </a:schemeClr>
                      </a:solidFill>
                      <a:latin typeface="+mn-lt"/>
                      <a:ea typeface="+mn-ea"/>
                      <a:cs typeface="+mn-cs"/>
                    </a:defRPr>
                  </a:pPr>
                  <a:t>[CELLRANGE]</a:t>
                </a:fld>
                <a:r>
                  <a:rPr lang="en-US" baseline="0"/>
                  <a:t>; </a:t>
                </a:r>
                <a:fld id="{935D6CD0-303F-418C-A49C-B3A235BF78C1}" type="PERCENTAGE">
                  <a:rPr lang="en-US" baseline="0"/>
                  <a:pPr>
                    <a:defRPr sz="900" b="0" i="0" u="none" strike="noStrike" kern="1200" baseline="0">
                      <a:solidFill>
                        <a:schemeClr val="tx1">
                          <a:lumMod val="75000"/>
                          <a:lumOff val="25000"/>
                        </a:schemeClr>
                      </a:solidFill>
                      <a:latin typeface="+mn-lt"/>
                      <a:ea typeface="+mn-ea"/>
                      <a:cs typeface="+mn-cs"/>
                    </a:defRPr>
                  </a:pPr>
                  <a:t>[PERCENTAGE]</a:t>
                </a:fld>
                <a:endParaRPr lang="en-US" baseline="0"/>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spc="0" baseline="0">
                  <a:solidFill>
                    <a:schemeClr val="tx1">
                      <a:lumMod val="75000"/>
                      <a:lumOff val="25000"/>
                    </a:schemeClr>
                  </a:solidFill>
                  <a:latin typeface="+mn-lt"/>
                  <a:ea typeface="+mn-ea"/>
                  <a:cs typeface="+mn-cs"/>
                </a:defRPr>
              </a:pPr>
              <a:endParaRPr lang="is-IS"/>
            </a:p>
          </c:txPr>
          <c:showLegendKey val="0"/>
          <c:showVal val="0"/>
          <c:showCatName val="0"/>
          <c:showSerName val="0"/>
          <c:showPercent val="1"/>
          <c:showBubbleSize val="0"/>
          <c:extLst>
            <c:ext xmlns:c15="http://schemas.microsoft.com/office/drawing/2012/chart" uri="{CE6537A1-D6FC-4f65-9D91-7224C49458BB}">
              <c15:dlblFieldTable/>
              <c15:xForSave val="1"/>
              <c15:showDataLabelsRange val="1"/>
            </c:ext>
          </c:extLst>
        </c:dLbl>
      </c:pivotFmt>
      <c:pivotFmt>
        <c:idx val="3"/>
        <c:spPr>
          <a:solidFill>
            <a:schemeClr val="accent2"/>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spc="0" baseline="0">
                    <a:solidFill>
                      <a:schemeClr val="tx1">
                        <a:lumMod val="75000"/>
                        <a:lumOff val="25000"/>
                      </a:schemeClr>
                    </a:solidFill>
                    <a:latin typeface="+mn-lt"/>
                    <a:ea typeface="+mn-ea"/>
                    <a:cs typeface="+mn-cs"/>
                  </a:defRPr>
                </a:pPr>
                <a:fld id="{7A558EC3-8754-4A7A-84A6-835DB4102546}" type="CELLRANGE">
                  <a:rPr lang="en-US"/>
                  <a:pPr>
                    <a:defRPr sz="900" b="0" i="0" u="none" strike="noStrike" kern="1200" baseline="0">
                      <a:solidFill>
                        <a:schemeClr val="tx1">
                          <a:lumMod val="75000"/>
                          <a:lumOff val="25000"/>
                        </a:schemeClr>
                      </a:solidFill>
                      <a:latin typeface="+mn-lt"/>
                      <a:ea typeface="+mn-ea"/>
                      <a:cs typeface="+mn-cs"/>
                    </a:defRPr>
                  </a:pPr>
                  <a:t>[CELLRANGE]</a:t>
                </a:fld>
                <a:r>
                  <a:rPr lang="en-US" baseline="0"/>
                  <a:t>; </a:t>
                </a:r>
                <a:fld id="{666A4C1B-15BA-4EA5-80AC-F53DFDF53AD1}" type="PERCENTAGE">
                  <a:rPr lang="en-US" baseline="0"/>
                  <a:pPr>
                    <a:defRPr sz="900" b="0" i="0" u="none" strike="noStrike" kern="1200" baseline="0">
                      <a:solidFill>
                        <a:schemeClr val="tx1">
                          <a:lumMod val="75000"/>
                          <a:lumOff val="25000"/>
                        </a:schemeClr>
                      </a:solidFill>
                      <a:latin typeface="+mn-lt"/>
                      <a:ea typeface="+mn-ea"/>
                      <a:cs typeface="+mn-cs"/>
                    </a:defRPr>
                  </a:pPr>
                  <a:t>[PERCENTAGE]</a:t>
                </a:fld>
                <a:endParaRPr lang="en-US" baseline="0"/>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spc="0" baseline="0">
                  <a:solidFill>
                    <a:schemeClr val="tx1">
                      <a:lumMod val="75000"/>
                      <a:lumOff val="25000"/>
                    </a:schemeClr>
                  </a:solidFill>
                  <a:latin typeface="+mn-lt"/>
                  <a:ea typeface="+mn-ea"/>
                  <a:cs typeface="+mn-cs"/>
                </a:defRPr>
              </a:pPr>
              <a:endParaRPr lang="is-IS"/>
            </a:p>
          </c:txPr>
          <c:showLegendKey val="0"/>
          <c:showVal val="0"/>
          <c:showCatName val="0"/>
          <c:showSerName val="0"/>
          <c:showPercent val="1"/>
          <c:showBubbleSize val="0"/>
          <c:extLst>
            <c:ext xmlns:c15="http://schemas.microsoft.com/office/drawing/2012/chart" uri="{CE6537A1-D6FC-4f65-9D91-7224C49458BB}">
              <c15:dlblFieldTable/>
              <c15:xForSave val="1"/>
              <c15:showDataLabelsRange val="1"/>
            </c:ext>
          </c:extLst>
        </c:dLbl>
      </c:pivotFmt>
      <c:pivotFmt>
        <c:idx val="4"/>
        <c:spPr>
          <a:solidFill>
            <a:schemeClr val="accent2"/>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spc="0" baseline="0">
                    <a:solidFill>
                      <a:schemeClr val="tx1">
                        <a:lumMod val="75000"/>
                        <a:lumOff val="25000"/>
                      </a:schemeClr>
                    </a:solidFill>
                    <a:latin typeface="+mn-lt"/>
                    <a:ea typeface="+mn-ea"/>
                    <a:cs typeface="+mn-cs"/>
                  </a:defRPr>
                </a:pPr>
                <a:fld id="{D464C7A6-9FBB-4B1D-9475-0AAFA6F5E7D7}" type="CELLRANGE">
                  <a:rPr lang="en-US"/>
                  <a:pPr>
                    <a:defRPr sz="900" b="0" i="0" u="none" strike="noStrike" kern="1200" baseline="0">
                      <a:solidFill>
                        <a:schemeClr val="tx1">
                          <a:lumMod val="75000"/>
                          <a:lumOff val="25000"/>
                        </a:schemeClr>
                      </a:solidFill>
                      <a:latin typeface="+mn-lt"/>
                      <a:ea typeface="+mn-ea"/>
                      <a:cs typeface="+mn-cs"/>
                    </a:defRPr>
                  </a:pPr>
                  <a:t>[CELLRANGE]</a:t>
                </a:fld>
                <a:r>
                  <a:rPr lang="en-US" baseline="0"/>
                  <a:t>; </a:t>
                </a:r>
                <a:fld id="{C5AE3431-32E9-47F8-B520-3F027054336E}" type="PERCENTAGE">
                  <a:rPr lang="en-US" baseline="0"/>
                  <a:pPr>
                    <a:defRPr sz="900" b="0" i="0" u="none" strike="noStrike" kern="1200" baseline="0">
                      <a:solidFill>
                        <a:schemeClr val="tx1">
                          <a:lumMod val="75000"/>
                          <a:lumOff val="25000"/>
                        </a:schemeClr>
                      </a:solidFill>
                      <a:latin typeface="+mn-lt"/>
                      <a:ea typeface="+mn-ea"/>
                      <a:cs typeface="+mn-cs"/>
                    </a:defRPr>
                  </a:pPr>
                  <a:t>[PERCENTAGE]</a:t>
                </a:fld>
                <a:endParaRPr lang="en-US" baseline="0"/>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spc="0" baseline="0">
                  <a:solidFill>
                    <a:schemeClr val="tx1">
                      <a:lumMod val="75000"/>
                      <a:lumOff val="25000"/>
                    </a:schemeClr>
                  </a:solidFill>
                  <a:latin typeface="+mn-lt"/>
                  <a:ea typeface="+mn-ea"/>
                  <a:cs typeface="+mn-cs"/>
                </a:defRPr>
              </a:pPr>
              <a:endParaRPr lang="is-IS"/>
            </a:p>
          </c:txPr>
          <c:showLegendKey val="0"/>
          <c:showVal val="0"/>
          <c:showCatName val="0"/>
          <c:showSerName val="0"/>
          <c:showPercent val="1"/>
          <c:showBubbleSize val="0"/>
          <c:extLst>
            <c:ext xmlns:c15="http://schemas.microsoft.com/office/drawing/2012/chart" uri="{CE6537A1-D6FC-4f65-9D91-7224C49458BB}">
              <c15:dlblFieldTable/>
              <c15:xForSave val="1"/>
              <c15:showDataLabelsRange val="1"/>
            </c:ext>
          </c:extLst>
        </c:dLbl>
      </c:pivotFmt>
      <c:pivotFmt>
        <c:idx val="5"/>
        <c:spPr>
          <a:solidFill>
            <a:schemeClr val="accent2"/>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spc="0" baseline="0">
                    <a:solidFill>
                      <a:schemeClr val="tx1">
                        <a:lumMod val="75000"/>
                        <a:lumOff val="25000"/>
                      </a:schemeClr>
                    </a:solidFill>
                    <a:latin typeface="+mn-lt"/>
                    <a:ea typeface="+mn-ea"/>
                    <a:cs typeface="+mn-cs"/>
                  </a:defRPr>
                </a:pPr>
                <a:fld id="{BD004602-FABE-4CD9-AC9D-AAA0D33963ED}" type="CELLRANGE">
                  <a:rPr lang="en-US"/>
                  <a:pPr>
                    <a:defRPr sz="900" b="0" i="0" u="none" strike="noStrike" kern="1200" baseline="0">
                      <a:solidFill>
                        <a:schemeClr val="tx1">
                          <a:lumMod val="75000"/>
                          <a:lumOff val="25000"/>
                        </a:schemeClr>
                      </a:solidFill>
                      <a:latin typeface="+mn-lt"/>
                      <a:ea typeface="+mn-ea"/>
                      <a:cs typeface="+mn-cs"/>
                    </a:defRPr>
                  </a:pPr>
                  <a:t>[CELLRANGE]</a:t>
                </a:fld>
                <a:r>
                  <a:rPr lang="en-US" baseline="0"/>
                  <a:t>; </a:t>
                </a:r>
                <a:fld id="{F7CBF952-B713-449E-898A-19585DB00A96}" type="PERCENTAGE">
                  <a:rPr lang="en-US" baseline="0"/>
                  <a:pPr>
                    <a:defRPr sz="900" b="0" i="0" u="none" strike="noStrike" kern="1200" baseline="0">
                      <a:solidFill>
                        <a:schemeClr val="tx1">
                          <a:lumMod val="75000"/>
                          <a:lumOff val="25000"/>
                        </a:schemeClr>
                      </a:solidFill>
                      <a:latin typeface="+mn-lt"/>
                      <a:ea typeface="+mn-ea"/>
                      <a:cs typeface="+mn-cs"/>
                    </a:defRPr>
                  </a:pPr>
                  <a:t>[PERCENTAGE]</a:t>
                </a:fld>
                <a:endParaRPr lang="en-US" baseline="0"/>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spc="0" baseline="0">
                  <a:solidFill>
                    <a:schemeClr val="tx1">
                      <a:lumMod val="75000"/>
                      <a:lumOff val="25000"/>
                    </a:schemeClr>
                  </a:solidFill>
                  <a:latin typeface="+mn-lt"/>
                  <a:ea typeface="+mn-ea"/>
                  <a:cs typeface="+mn-cs"/>
                </a:defRPr>
              </a:pPr>
              <a:endParaRPr lang="is-IS"/>
            </a:p>
          </c:txPr>
          <c:showLegendKey val="0"/>
          <c:showVal val="0"/>
          <c:showCatName val="0"/>
          <c:showSerName val="0"/>
          <c:showPercent val="1"/>
          <c:showBubbleSize val="0"/>
          <c:extLst>
            <c:ext xmlns:c15="http://schemas.microsoft.com/office/drawing/2012/chart" uri="{CE6537A1-D6FC-4f65-9D91-7224C49458BB}">
              <c15:dlblFieldTable/>
              <c15:xForSave val="1"/>
              <c15:showDataLabelsRange val="1"/>
            </c:ext>
          </c:extLst>
        </c:dLbl>
      </c:pivotFmt>
      <c:pivotFmt>
        <c:idx val="6"/>
        <c:spPr>
          <a:solidFill>
            <a:schemeClr val="accent2"/>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spc="0" baseline="0">
                    <a:solidFill>
                      <a:schemeClr val="tx1">
                        <a:lumMod val="75000"/>
                        <a:lumOff val="25000"/>
                      </a:schemeClr>
                    </a:solidFill>
                    <a:latin typeface="+mn-lt"/>
                    <a:ea typeface="+mn-ea"/>
                    <a:cs typeface="+mn-cs"/>
                  </a:defRPr>
                </a:pPr>
                <a:fld id="{F7A395A7-CB51-43BE-B894-2658456D5AF8}" type="CELLRANGE">
                  <a:rPr lang="en-US"/>
                  <a:pPr>
                    <a:defRPr sz="900" b="0" i="0" u="none" strike="noStrike" kern="1200" baseline="0">
                      <a:solidFill>
                        <a:schemeClr val="tx1">
                          <a:lumMod val="75000"/>
                          <a:lumOff val="25000"/>
                        </a:schemeClr>
                      </a:solidFill>
                      <a:latin typeface="+mn-lt"/>
                      <a:ea typeface="+mn-ea"/>
                      <a:cs typeface="+mn-cs"/>
                    </a:defRPr>
                  </a:pPr>
                  <a:t>[CELLRANGE]</a:t>
                </a:fld>
                <a:r>
                  <a:rPr lang="en-US" baseline="0"/>
                  <a:t>; </a:t>
                </a:r>
                <a:fld id="{0A8DEA6F-0B94-445D-9A2C-9972F2A7F2D6}" type="PERCENTAGE">
                  <a:rPr lang="en-US" baseline="0"/>
                  <a:pPr>
                    <a:defRPr sz="900" b="0" i="0" u="none" strike="noStrike" kern="1200" baseline="0">
                      <a:solidFill>
                        <a:schemeClr val="tx1">
                          <a:lumMod val="75000"/>
                          <a:lumOff val="25000"/>
                        </a:schemeClr>
                      </a:solidFill>
                      <a:latin typeface="+mn-lt"/>
                      <a:ea typeface="+mn-ea"/>
                      <a:cs typeface="+mn-cs"/>
                    </a:defRPr>
                  </a:pPr>
                  <a:t>[PERCENTAGE]</a:t>
                </a:fld>
                <a:endParaRPr lang="en-US" baseline="0"/>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spc="0" baseline="0">
                  <a:solidFill>
                    <a:schemeClr val="tx1">
                      <a:lumMod val="75000"/>
                      <a:lumOff val="25000"/>
                    </a:schemeClr>
                  </a:solidFill>
                  <a:latin typeface="+mn-lt"/>
                  <a:ea typeface="+mn-ea"/>
                  <a:cs typeface="+mn-cs"/>
                </a:defRPr>
              </a:pPr>
              <a:endParaRPr lang="is-IS"/>
            </a:p>
          </c:txPr>
          <c:showLegendKey val="0"/>
          <c:showVal val="0"/>
          <c:showCatName val="0"/>
          <c:showSerName val="0"/>
          <c:showPercent val="1"/>
          <c:showBubbleSize val="0"/>
          <c:extLst>
            <c:ext xmlns:c15="http://schemas.microsoft.com/office/drawing/2012/chart" uri="{CE6537A1-D6FC-4f65-9D91-7224C49458BB}">
              <c15:dlblFieldTable/>
              <c15:xForSave val="1"/>
              <c15:showDataLabelsRange val="1"/>
            </c:ext>
          </c:extLst>
        </c:dLbl>
      </c:pivotFmt>
      <c:pivotFmt>
        <c:idx val="7"/>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spc="0" baseline="0">
                  <a:solidFill>
                    <a:schemeClr val="tx1">
                      <a:lumMod val="75000"/>
                      <a:lumOff val="25000"/>
                    </a:schemeClr>
                  </a:solidFill>
                  <a:latin typeface="+mn-lt"/>
                  <a:ea typeface="+mn-ea"/>
                  <a:cs typeface="+mn-cs"/>
                </a:defRPr>
              </a:pPr>
              <a:endParaRPr lang="is-IS"/>
            </a:p>
          </c:txPr>
          <c:showLegendKey val="0"/>
          <c:showVal val="0"/>
          <c:showCatName val="0"/>
          <c:showSerName val="0"/>
          <c:showPercent val="1"/>
          <c:showBubbleSize val="0"/>
          <c:extLst>
            <c:ext xmlns:c15="http://schemas.microsoft.com/office/drawing/2012/chart" uri="{CE6537A1-D6FC-4f65-9D91-7224C49458BB}">
              <c15:showDataLabelsRange val="1"/>
            </c:ext>
          </c:extLst>
        </c:dLbl>
      </c:pivotFmt>
      <c:pivotFmt>
        <c:idx val="8"/>
        <c:spPr>
          <a:solidFill>
            <a:schemeClr val="accent2"/>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spc="0" baseline="0">
                    <a:solidFill>
                      <a:schemeClr val="tx1">
                        <a:lumMod val="75000"/>
                        <a:lumOff val="25000"/>
                      </a:schemeClr>
                    </a:solidFill>
                    <a:latin typeface="+mn-lt"/>
                    <a:ea typeface="+mn-ea"/>
                    <a:cs typeface="+mn-cs"/>
                  </a:defRPr>
                </a:pPr>
                <a:fld id="{37A07527-6293-457B-985F-B7A936E714EA}" type="CELLRANGE">
                  <a:rPr lang="is-IS"/>
                  <a:pPr>
                    <a:defRPr sz="900" b="0" i="0" u="none" strike="noStrike" kern="1200" baseline="0">
                      <a:solidFill>
                        <a:schemeClr val="tx1">
                          <a:lumMod val="75000"/>
                          <a:lumOff val="25000"/>
                        </a:schemeClr>
                      </a:solidFill>
                      <a:latin typeface="+mn-lt"/>
                      <a:ea typeface="+mn-ea"/>
                      <a:cs typeface="+mn-cs"/>
                    </a:defRPr>
                  </a:pPr>
                  <a:t>[CELLRANGE]</a:t>
                </a:fld>
                <a:r>
                  <a:rPr lang="is-IS" baseline="0"/>
                  <a:t>; </a:t>
                </a:r>
                <a:fld id="{A77B7136-D33E-4890-BF24-74B2C242D0C1}" type="PERCENTAGE">
                  <a:rPr lang="is-IS" baseline="0"/>
                  <a:pPr>
                    <a:defRPr sz="900" b="0" i="0" u="none" strike="noStrike" kern="1200" baseline="0">
                      <a:solidFill>
                        <a:schemeClr val="tx1">
                          <a:lumMod val="75000"/>
                          <a:lumOff val="25000"/>
                        </a:schemeClr>
                      </a:solidFill>
                      <a:latin typeface="+mn-lt"/>
                      <a:ea typeface="+mn-ea"/>
                      <a:cs typeface="+mn-cs"/>
                    </a:defRPr>
                  </a:pPr>
                  <a:t>[PERCENTAGE]</a:t>
                </a:fld>
                <a:endParaRPr lang="is-IS" baseline="0"/>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spc="0" baseline="0">
                  <a:solidFill>
                    <a:schemeClr val="tx1">
                      <a:lumMod val="75000"/>
                      <a:lumOff val="25000"/>
                    </a:schemeClr>
                  </a:solidFill>
                  <a:latin typeface="+mn-lt"/>
                  <a:ea typeface="+mn-ea"/>
                  <a:cs typeface="+mn-cs"/>
                </a:defRPr>
              </a:pPr>
              <a:endParaRPr lang="is-IS"/>
            </a:p>
          </c:txPr>
          <c:showLegendKey val="0"/>
          <c:showVal val="0"/>
          <c:showCatName val="0"/>
          <c:showSerName val="0"/>
          <c:showPercent val="1"/>
          <c:showBubbleSize val="0"/>
          <c:extLst>
            <c:ext xmlns:c15="http://schemas.microsoft.com/office/drawing/2012/chart" uri="{CE6537A1-D6FC-4f65-9D91-7224C49458BB}">
              <c15:dlblFieldTable/>
              <c15:xForSave val="1"/>
              <c15:showDataLabelsRange val="1"/>
            </c:ext>
          </c:extLst>
        </c:dLbl>
      </c:pivotFmt>
      <c:pivotFmt>
        <c:idx val="9"/>
        <c:spPr>
          <a:solidFill>
            <a:schemeClr val="accent2"/>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spc="0" baseline="0">
                    <a:solidFill>
                      <a:schemeClr val="tx1">
                        <a:lumMod val="75000"/>
                        <a:lumOff val="25000"/>
                      </a:schemeClr>
                    </a:solidFill>
                    <a:latin typeface="+mn-lt"/>
                    <a:ea typeface="+mn-ea"/>
                    <a:cs typeface="+mn-cs"/>
                  </a:defRPr>
                </a:pPr>
                <a:fld id="{B69B4091-7078-46BB-BD5A-0FA8378F77B7}" type="CELLRANGE">
                  <a:rPr lang="is-IS"/>
                  <a:pPr>
                    <a:defRPr sz="900" b="0" i="0" u="none" strike="noStrike" kern="1200" baseline="0">
                      <a:solidFill>
                        <a:schemeClr val="tx1">
                          <a:lumMod val="75000"/>
                          <a:lumOff val="25000"/>
                        </a:schemeClr>
                      </a:solidFill>
                      <a:latin typeface="+mn-lt"/>
                      <a:ea typeface="+mn-ea"/>
                      <a:cs typeface="+mn-cs"/>
                    </a:defRPr>
                  </a:pPr>
                  <a:t>[CELLRANGE]</a:t>
                </a:fld>
                <a:r>
                  <a:rPr lang="is-IS" baseline="0"/>
                  <a:t>; </a:t>
                </a:r>
                <a:fld id="{B02ABF84-9035-4F93-83B0-9881E3BFB9A2}" type="PERCENTAGE">
                  <a:rPr lang="is-IS" baseline="0"/>
                  <a:pPr>
                    <a:defRPr sz="900" b="0" i="0" u="none" strike="noStrike" kern="1200" baseline="0">
                      <a:solidFill>
                        <a:schemeClr val="tx1">
                          <a:lumMod val="75000"/>
                          <a:lumOff val="25000"/>
                        </a:schemeClr>
                      </a:solidFill>
                      <a:latin typeface="+mn-lt"/>
                      <a:ea typeface="+mn-ea"/>
                      <a:cs typeface="+mn-cs"/>
                    </a:defRPr>
                  </a:pPr>
                  <a:t>[PERCENTAGE]</a:t>
                </a:fld>
                <a:endParaRPr lang="is-IS" baseline="0"/>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spc="0" baseline="0">
                  <a:solidFill>
                    <a:schemeClr val="tx1">
                      <a:lumMod val="75000"/>
                      <a:lumOff val="25000"/>
                    </a:schemeClr>
                  </a:solidFill>
                  <a:latin typeface="+mn-lt"/>
                  <a:ea typeface="+mn-ea"/>
                  <a:cs typeface="+mn-cs"/>
                </a:defRPr>
              </a:pPr>
              <a:endParaRPr lang="is-IS"/>
            </a:p>
          </c:txPr>
          <c:showLegendKey val="0"/>
          <c:showVal val="0"/>
          <c:showCatName val="0"/>
          <c:showSerName val="0"/>
          <c:showPercent val="1"/>
          <c:showBubbleSize val="0"/>
          <c:extLst>
            <c:ext xmlns:c15="http://schemas.microsoft.com/office/drawing/2012/chart" uri="{CE6537A1-D6FC-4f65-9D91-7224C49458BB}">
              <c15:dlblFieldTable/>
              <c15:xForSave val="1"/>
              <c15:showDataLabelsRange val="1"/>
            </c:ext>
          </c:extLst>
        </c:dLbl>
      </c:pivotFmt>
      <c:pivotFmt>
        <c:idx val="10"/>
        <c:spPr>
          <a:solidFill>
            <a:schemeClr val="accent2"/>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spc="0" baseline="0">
                    <a:solidFill>
                      <a:schemeClr val="tx1">
                        <a:lumMod val="75000"/>
                        <a:lumOff val="25000"/>
                      </a:schemeClr>
                    </a:solidFill>
                    <a:latin typeface="+mn-lt"/>
                    <a:ea typeface="+mn-ea"/>
                    <a:cs typeface="+mn-cs"/>
                  </a:defRPr>
                </a:pPr>
                <a:fld id="{7CF243C7-7AB1-46D6-877A-37182830B306}" type="CELLRANGE">
                  <a:rPr lang="is-IS"/>
                  <a:pPr>
                    <a:defRPr sz="900" b="0" i="0" u="none" strike="noStrike" kern="1200" baseline="0">
                      <a:solidFill>
                        <a:schemeClr val="tx1">
                          <a:lumMod val="75000"/>
                          <a:lumOff val="25000"/>
                        </a:schemeClr>
                      </a:solidFill>
                      <a:latin typeface="+mn-lt"/>
                      <a:ea typeface="+mn-ea"/>
                      <a:cs typeface="+mn-cs"/>
                    </a:defRPr>
                  </a:pPr>
                  <a:t>[CELLRANGE]</a:t>
                </a:fld>
                <a:r>
                  <a:rPr lang="is-IS" baseline="0"/>
                  <a:t>; </a:t>
                </a:r>
                <a:fld id="{E06972E5-6147-4C98-8B97-EBE0D0B3A050}" type="PERCENTAGE">
                  <a:rPr lang="is-IS" baseline="0"/>
                  <a:pPr>
                    <a:defRPr sz="900" b="0" i="0" u="none" strike="noStrike" kern="1200" baseline="0">
                      <a:solidFill>
                        <a:schemeClr val="tx1">
                          <a:lumMod val="75000"/>
                          <a:lumOff val="25000"/>
                        </a:schemeClr>
                      </a:solidFill>
                      <a:latin typeface="+mn-lt"/>
                      <a:ea typeface="+mn-ea"/>
                      <a:cs typeface="+mn-cs"/>
                    </a:defRPr>
                  </a:pPr>
                  <a:t>[PERCENTAGE]</a:t>
                </a:fld>
                <a:endParaRPr lang="is-IS" baseline="0"/>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spc="0" baseline="0">
                  <a:solidFill>
                    <a:schemeClr val="tx1">
                      <a:lumMod val="75000"/>
                      <a:lumOff val="25000"/>
                    </a:schemeClr>
                  </a:solidFill>
                  <a:latin typeface="+mn-lt"/>
                  <a:ea typeface="+mn-ea"/>
                  <a:cs typeface="+mn-cs"/>
                </a:defRPr>
              </a:pPr>
              <a:endParaRPr lang="is-IS"/>
            </a:p>
          </c:txPr>
          <c:showLegendKey val="0"/>
          <c:showVal val="0"/>
          <c:showCatName val="0"/>
          <c:showSerName val="0"/>
          <c:showPercent val="1"/>
          <c:showBubbleSize val="0"/>
          <c:extLst>
            <c:ext xmlns:c15="http://schemas.microsoft.com/office/drawing/2012/chart" uri="{CE6537A1-D6FC-4f65-9D91-7224C49458BB}">
              <c15:dlblFieldTable/>
              <c15:xForSave val="1"/>
              <c15:showDataLabelsRange val="1"/>
            </c:ext>
          </c:extLst>
        </c:dLbl>
      </c:pivotFmt>
      <c:pivotFmt>
        <c:idx val="11"/>
        <c:spPr>
          <a:solidFill>
            <a:schemeClr val="accent2"/>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spc="0" baseline="0">
                    <a:solidFill>
                      <a:schemeClr val="tx1">
                        <a:lumMod val="75000"/>
                        <a:lumOff val="25000"/>
                      </a:schemeClr>
                    </a:solidFill>
                    <a:latin typeface="+mn-lt"/>
                    <a:ea typeface="+mn-ea"/>
                    <a:cs typeface="+mn-cs"/>
                  </a:defRPr>
                </a:pPr>
                <a:fld id="{97AEFAA2-B4A7-4E13-A84B-9FF57D31E254}" type="CELLRANGE">
                  <a:rPr lang="is-IS"/>
                  <a:pPr>
                    <a:defRPr sz="900" b="0" i="0" u="none" strike="noStrike" kern="1200" baseline="0">
                      <a:solidFill>
                        <a:schemeClr val="tx1">
                          <a:lumMod val="75000"/>
                          <a:lumOff val="25000"/>
                        </a:schemeClr>
                      </a:solidFill>
                      <a:latin typeface="+mn-lt"/>
                      <a:ea typeface="+mn-ea"/>
                      <a:cs typeface="+mn-cs"/>
                    </a:defRPr>
                  </a:pPr>
                  <a:t>[CELLRANGE]</a:t>
                </a:fld>
                <a:r>
                  <a:rPr lang="is-IS" baseline="0"/>
                  <a:t>; </a:t>
                </a:r>
                <a:fld id="{533CA046-7573-4503-A051-0715248C4221}" type="PERCENTAGE">
                  <a:rPr lang="is-IS" baseline="0"/>
                  <a:pPr>
                    <a:defRPr sz="900" b="0" i="0" u="none" strike="noStrike" kern="1200" baseline="0">
                      <a:solidFill>
                        <a:schemeClr val="tx1">
                          <a:lumMod val="75000"/>
                          <a:lumOff val="25000"/>
                        </a:schemeClr>
                      </a:solidFill>
                      <a:latin typeface="+mn-lt"/>
                      <a:ea typeface="+mn-ea"/>
                      <a:cs typeface="+mn-cs"/>
                    </a:defRPr>
                  </a:pPr>
                  <a:t>[PERCENTAGE]</a:t>
                </a:fld>
                <a:endParaRPr lang="is-IS" baseline="0"/>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spc="0" baseline="0">
                  <a:solidFill>
                    <a:schemeClr val="tx1">
                      <a:lumMod val="75000"/>
                      <a:lumOff val="25000"/>
                    </a:schemeClr>
                  </a:solidFill>
                  <a:latin typeface="+mn-lt"/>
                  <a:ea typeface="+mn-ea"/>
                  <a:cs typeface="+mn-cs"/>
                </a:defRPr>
              </a:pPr>
              <a:endParaRPr lang="is-IS"/>
            </a:p>
          </c:txPr>
          <c:showLegendKey val="0"/>
          <c:showVal val="0"/>
          <c:showCatName val="0"/>
          <c:showSerName val="0"/>
          <c:showPercent val="1"/>
          <c:showBubbleSize val="0"/>
          <c:extLst>
            <c:ext xmlns:c15="http://schemas.microsoft.com/office/drawing/2012/chart" uri="{CE6537A1-D6FC-4f65-9D91-7224C49458BB}">
              <c15:dlblFieldTable/>
              <c15:xForSave val="1"/>
              <c15:showDataLabelsRange val="1"/>
            </c:ext>
          </c:extLst>
        </c:dLbl>
      </c:pivotFmt>
      <c:pivotFmt>
        <c:idx val="12"/>
        <c:spPr>
          <a:solidFill>
            <a:schemeClr val="accent2"/>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spc="0" baseline="0">
                    <a:solidFill>
                      <a:schemeClr val="tx1">
                        <a:lumMod val="75000"/>
                        <a:lumOff val="25000"/>
                      </a:schemeClr>
                    </a:solidFill>
                    <a:latin typeface="+mn-lt"/>
                    <a:ea typeface="+mn-ea"/>
                    <a:cs typeface="+mn-cs"/>
                  </a:defRPr>
                </a:pPr>
                <a:fld id="{2F1E76DB-E72E-436E-9FEB-CD398A2B36D1}" type="CELLRANGE">
                  <a:rPr lang="is-IS"/>
                  <a:pPr>
                    <a:defRPr sz="900" b="0" i="0" u="none" strike="noStrike" kern="1200" baseline="0">
                      <a:solidFill>
                        <a:schemeClr val="tx1">
                          <a:lumMod val="75000"/>
                          <a:lumOff val="25000"/>
                        </a:schemeClr>
                      </a:solidFill>
                      <a:latin typeface="+mn-lt"/>
                      <a:ea typeface="+mn-ea"/>
                      <a:cs typeface="+mn-cs"/>
                    </a:defRPr>
                  </a:pPr>
                  <a:t>[CELLRANGE]</a:t>
                </a:fld>
                <a:r>
                  <a:rPr lang="is-IS" baseline="0"/>
                  <a:t>; </a:t>
                </a:r>
                <a:fld id="{E09AF9DE-90B7-44A0-B831-19467AF6D787}" type="PERCENTAGE">
                  <a:rPr lang="is-IS" baseline="0"/>
                  <a:pPr>
                    <a:defRPr sz="900" b="0" i="0" u="none" strike="noStrike" kern="1200" baseline="0">
                      <a:solidFill>
                        <a:schemeClr val="tx1">
                          <a:lumMod val="75000"/>
                          <a:lumOff val="25000"/>
                        </a:schemeClr>
                      </a:solidFill>
                      <a:latin typeface="+mn-lt"/>
                      <a:ea typeface="+mn-ea"/>
                      <a:cs typeface="+mn-cs"/>
                    </a:defRPr>
                  </a:pPr>
                  <a:t>[PERCENTAGE]</a:t>
                </a:fld>
                <a:endParaRPr lang="is-IS" baseline="0"/>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spc="0" baseline="0">
                  <a:solidFill>
                    <a:schemeClr val="tx1">
                      <a:lumMod val="75000"/>
                      <a:lumOff val="25000"/>
                    </a:schemeClr>
                  </a:solidFill>
                  <a:latin typeface="+mn-lt"/>
                  <a:ea typeface="+mn-ea"/>
                  <a:cs typeface="+mn-cs"/>
                </a:defRPr>
              </a:pPr>
              <a:endParaRPr lang="is-IS"/>
            </a:p>
          </c:txPr>
          <c:showLegendKey val="0"/>
          <c:showVal val="0"/>
          <c:showCatName val="0"/>
          <c:showSerName val="0"/>
          <c:showPercent val="1"/>
          <c:showBubbleSize val="0"/>
          <c:extLst>
            <c:ext xmlns:c15="http://schemas.microsoft.com/office/drawing/2012/chart" uri="{CE6537A1-D6FC-4f65-9D91-7224C49458BB}">
              <c15:dlblFieldTable/>
              <c15:xForSave val="1"/>
              <c15:showDataLabelsRange val="1"/>
            </c:ext>
          </c:extLst>
        </c:dLbl>
      </c:pivotFmt>
      <c:pivotFmt>
        <c:idx val="13"/>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spc="0" baseline="0">
                  <a:solidFill>
                    <a:schemeClr val="tx1">
                      <a:lumMod val="75000"/>
                      <a:lumOff val="25000"/>
                    </a:schemeClr>
                  </a:solidFill>
                  <a:latin typeface="+mn-lt"/>
                  <a:ea typeface="+mn-ea"/>
                  <a:cs typeface="+mn-cs"/>
                </a:defRPr>
              </a:pPr>
              <a:endParaRPr lang="is-IS"/>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2"/>
          </a:solidFill>
          <a:ln>
            <a:noFill/>
          </a:ln>
          <a:effectLst/>
        </c:spPr>
      </c:pivotFmt>
      <c:pivotFmt>
        <c:idx val="15"/>
        <c:spPr>
          <a:solidFill>
            <a:schemeClr val="accent2"/>
          </a:solidFill>
          <a:ln>
            <a:noFill/>
          </a:ln>
          <a:effectLst/>
        </c:spPr>
      </c:pivotFmt>
      <c:pivotFmt>
        <c:idx val="16"/>
        <c:spPr>
          <a:solidFill>
            <a:schemeClr val="accent2"/>
          </a:solidFill>
          <a:ln>
            <a:noFill/>
          </a:ln>
          <a:effectLst/>
        </c:spPr>
      </c:pivotFmt>
      <c:pivotFmt>
        <c:idx val="17"/>
        <c:spPr>
          <a:solidFill>
            <a:schemeClr val="accent2"/>
          </a:solidFill>
          <a:ln>
            <a:noFill/>
          </a:ln>
          <a:effectLst/>
        </c:spPr>
      </c:pivotFmt>
      <c:pivotFmt>
        <c:idx val="18"/>
        <c:spPr>
          <a:solidFill>
            <a:schemeClr val="accent2"/>
          </a:solidFill>
          <a:ln>
            <a:noFill/>
          </a:ln>
          <a:effectLst/>
        </c:spPr>
      </c:pivotFmt>
      <c:pivotFmt>
        <c:idx val="19"/>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spc="0" baseline="0">
                  <a:solidFill>
                    <a:schemeClr val="tx1">
                      <a:lumMod val="75000"/>
                      <a:lumOff val="25000"/>
                    </a:schemeClr>
                  </a:solidFill>
                  <a:latin typeface="+mn-lt"/>
                  <a:ea typeface="+mn-ea"/>
                  <a:cs typeface="+mn-cs"/>
                </a:defRPr>
              </a:pPr>
              <a:endParaRPr lang="is-IS"/>
            </a:p>
          </c:txPr>
          <c:showLegendKey val="0"/>
          <c:showVal val="0"/>
          <c:showCatName val="0"/>
          <c:showSerName val="0"/>
          <c:showPercent val="1"/>
          <c:showBubbleSize val="0"/>
          <c:extLst>
            <c:ext xmlns:c15="http://schemas.microsoft.com/office/drawing/2012/chart" uri="{CE6537A1-D6FC-4f65-9D91-7224C49458BB}">
              <c15:showDataLabelsRange val="1"/>
            </c:ext>
          </c:extLst>
        </c:dLbl>
      </c:pivotFmt>
      <c:pivotFmt>
        <c:idx val="20"/>
        <c:spPr>
          <a:solidFill>
            <a:schemeClr val="accent2"/>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spc="0" baseline="0">
                    <a:solidFill>
                      <a:schemeClr val="tx1">
                        <a:lumMod val="75000"/>
                        <a:lumOff val="25000"/>
                      </a:schemeClr>
                    </a:solidFill>
                    <a:latin typeface="+mn-lt"/>
                    <a:ea typeface="+mn-ea"/>
                    <a:cs typeface="+mn-cs"/>
                  </a:defRPr>
                </a:pPr>
                <a:fld id="{7C4268A8-BE7F-45FE-8356-D265E65AEF63}" type="CELLRANGE">
                  <a:rPr lang="is-IS"/>
                  <a:pPr>
                    <a:defRPr sz="900" b="0" i="0" u="none" strike="noStrike" kern="1200" baseline="0">
                      <a:solidFill>
                        <a:schemeClr val="tx1">
                          <a:lumMod val="75000"/>
                          <a:lumOff val="25000"/>
                        </a:schemeClr>
                      </a:solidFill>
                      <a:latin typeface="+mn-lt"/>
                      <a:ea typeface="+mn-ea"/>
                      <a:cs typeface="+mn-cs"/>
                    </a:defRPr>
                  </a:pPr>
                  <a:t>[CELLRANGE]</a:t>
                </a:fld>
                <a:r>
                  <a:rPr lang="is-IS" baseline="0"/>
                  <a:t>; </a:t>
                </a:r>
                <a:fld id="{E84D6EC0-AE24-4D46-94DC-59543FBC1DB6}" type="PERCENTAGE">
                  <a:rPr lang="is-IS" baseline="0"/>
                  <a:pPr>
                    <a:defRPr sz="900" b="0" i="0" u="none" strike="noStrike" kern="1200" baseline="0">
                      <a:solidFill>
                        <a:schemeClr val="tx1">
                          <a:lumMod val="75000"/>
                          <a:lumOff val="25000"/>
                        </a:schemeClr>
                      </a:solidFill>
                      <a:latin typeface="+mn-lt"/>
                      <a:ea typeface="+mn-ea"/>
                      <a:cs typeface="+mn-cs"/>
                    </a:defRPr>
                  </a:pPr>
                  <a:t>[PERCENTAGE]</a:t>
                </a:fld>
                <a:endParaRPr lang="is-IS" baseline="0"/>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spc="0" baseline="0">
                  <a:solidFill>
                    <a:schemeClr val="tx1">
                      <a:lumMod val="75000"/>
                      <a:lumOff val="25000"/>
                    </a:schemeClr>
                  </a:solidFill>
                  <a:latin typeface="+mn-lt"/>
                  <a:ea typeface="+mn-ea"/>
                  <a:cs typeface="+mn-cs"/>
                </a:defRPr>
              </a:pPr>
              <a:endParaRPr lang="is-IS"/>
            </a:p>
          </c:txPr>
          <c:showLegendKey val="0"/>
          <c:showVal val="0"/>
          <c:showCatName val="0"/>
          <c:showSerName val="0"/>
          <c:showPercent val="1"/>
          <c:showBubbleSize val="0"/>
          <c:extLst>
            <c:ext xmlns:c15="http://schemas.microsoft.com/office/drawing/2012/chart" uri="{CE6537A1-D6FC-4f65-9D91-7224C49458BB}">
              <c15:dlblFieldTable/>
              <c15:xForSave val="1"/>
              <c15:showDataLabelsRange val="1"/>
            </c:ext>
          </c:extLst>
        </c:dLbl>
      </c:pivotFmt>
      <c:pivotFmt>
        <c:idx val="21"/>
        <c:spPr>
          <a:solidFill>
            <a:schemeClr val="accent2"/>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spc="0" baseline="0">
                    <a:solidFill>
                      <a:schemeClr val="tx1">
                        <a:lumMod val="75000"/>
                        <a:lumOff val="25000"/>
                      </a:schemeClr>
                    </a:solidFill>
                    <a:latin typeface="+mn-lt"/>
                    <a:ea typeface="+mn-ea"/>
                    <a:cs typeface="+mn-cs"/>
                  </a:defRPr>
                </a:pPr>
                <a:fld id="{291CF2FC-CCAC-4625-A60B-E6202D26A05D}" type="CELLRANGE">
                  <a:rPr lang="is-IS"/>
                  <a:pPr>
                    <a:defRPr sz="900" b="0" i="0" u="none" strike="noStrike" kern="1200" baseline="0">
                      <a:solidFill>
                        <a:schemeClr val="tx1">
                          <a:lumMod val="75000"/>
                          <a:lumOff val="25000"/>
                        </a:schemeClr>
                      </a:solidFill>
                      <a:latin typeface="+mn-lt"/>
                      <a:ea typeface="+mn-ea"/>
                      <a:cs typeface="+mn-cs"/>
                    </a:defRPr>
                  </a:pPr>
                  <a:t>[CELLRANGE]</a:t>
                </a:fld>
                <a:r>
                  <a:rPr lang="is-IS" baseline="0"/>
                  <a:t>; </a:t>
                </a:r>
                <a:fld id="{4810ACF1-BA48-488A-8454-BDEB8C053781}" type="PERCENTAGE">
                  <a:rPr lang="is-IS" baseline="0"/>
                  <a:pPr>
                    <a:defRPr sz="900" b="0" i="0" u="none" strike="noStrike" kern="1200" baseline="0">
                      <a:solidFill>
                        <a:schemeClr val="tx1">
                          <a:lumMod val="75000"/>
                          <a:lumOff val="25000"/>
                        </a:schemeClr>
                      </a:solidFill>
                      <a:latin typeface="+mn-lt"/>
                      <a:ea typeface="+mn-ea"/>
                      <a:cs typeface="+mn-cs"/>
                    </a:defRPr>
                  </a:pPr>
                  <a:t>[PERCENTAGE]</a:t>
                </a:fld>
                <a:endParaRPr lang="is-IS" baseline="0"/>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spc="0" baseline="0">
                  <a:solidFill>
                    <a:schemeClr val="tx1">
                      <a:lumMod val="75000"/>
                      <a:lumOff val="25000"/>
                    </a:schemeClr>
                  </a:solidFill>
                  <a:latin typeface="+mn-lt"/>
                  <a:ea typeface="+mn-ea"/>
                  <a:cs typeface="+mn-cs"/>
                </a:defRPr>
              </a:pPr>
              <a:endParaRPr lang="is-IS"/>
            </a:p>
          </c:txPr>
          <c:showLegendKey val="0"/>
          <c:showVal val="0"/>
          <c:showCatName val="0"/>
          <c:showSerName val="0"/>
          <c:showPercent val="1"/>
          <c:showBubbleSize val="0"/>
          <c:extLst>
            <c:ext xmlns:c15="http://schemas.microsoft.com/office/drawing/2012/chart" uri="{CE6537A1-D6FC-4f65-9D91-7224C49458BB}">
              <c15:dlblFieldTable/>
              <c15:xForSave val="1"/>
              <c15:showDataLabelsRange val="1"/>
            </c:ext>
          </c:extLst>
        </c:dLbl>
      </c:pivotFmt>
      <c:pivotFmt>
        <c:idx val="22"/>
        <c:spPr>
          <a:solidFill>
            <a:schemeClr val="accent2"/>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spc="0" baseline="0">
                    <a:solidFill>
                      <a:schemeClr val="tx1">
                        <a:lumMod val="75000"/>
                        <a:lumOff val="25000"/>
                      </a:schemeClr>
                    </a:solidFill>
                    <a:latin typeface="+mn-lt"/>
                    <a:ea typeface="+mn-ea"/>
                    <a:cs typeface="+mn-cs"/>
                  </a:defRPr>
                </a:pPr>
                <a:fld id="{AB1C13AB-EDF9-4745-98C0-5CA7F84DB751}" type="CELLRANGE">
                  <a:rPr lang="is-IS"/>
                  <a:pPr>
                    <a:defRPr sz="900" b="0" i="0" u="none" strike="noStrike" kern="1200" baseline="0">
                      <a:solidFill>
                        <a:schemeClr val="tx1">
                          <a:lumMod val="75000"/>
                          <a:lumOff val="25000"/>
                        </a:schemeClr>
                      </a:solidFill>
                      <a:latin typeface="+mn-lt"/>
                      <a:ea typeface="+mn-ea"/>
                      <a:cs typeface="+mn-cs"/>
                    </a:defRPr>
                  </a:pPr>
                  <a:t>[CELLRANGE]</a:t>
                </a:fld>
                <a:r>
                  <a:rPr lang="is-IS" baseline="0"/>
                  <a:t>; </a:t>
                </a:r>
                <a:fld id="{809D80C4-E018-4191-9E06-723621CC2643}" type="PERCENTAGE">
                  <a:rPr lang="is-IS" baseline="0"/>
                  <a:pPr>
                    <a:defRPr sz="900" b="0" i="0" u="none" strike="noStrike" kern="1200" baseline="0">
                      <a:solidFill>
                        <a:schemeClr val="tx1">
                          <a:lumMod val="75000"/>
                          <a:lumOff val="25000"/>
                        </a:schemeClr>
                      </a:solidFill>
                      <a:latin typeface="+mn-lt"/>
                      <a:ea typeface="+mn-ea"/>
                      <a:cs typeface="+mn-cs"/>
                    </a:defRPr>
                  </a:pPr>
                  <a:t>[PERCENTAGE]</a:t>
                </a:fld>
                <a:endParaRPr lang="is-IS" baseline="0"/>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spc="0" baseline="0">
                  <a:solidFill>
                    <a:schemeClr val="tx1">
                      <a:lumMod val="75000"/>
                      <a:lumOff val="25000"/>
                    </a:schemeClr>
                  </a:solidFill>
                  <a:latin typeface="+mn-lt"/>
                  <a:ea typeface="+mn-ea"/>
                  <a:cs typeface="+mn-cs"/>
                </a:defRPr>
              </a:pPr>
              <a:endParaRPr lang="is-IS"/>
            </a:p>
          </c:txPr>
          <c:showLegendKey val="0"/>
          <c:showVal val="0"/>
          <c:showCatName val="0"/>
          <c:showSerName val="0"/>
          <c:showPercent val="1"/>
          <c:showBubbleSize val="0"/>
          <c:extLst>
            <c:ext xmlns:c15="http://schemas.microsoft.com/office/drawing/2012/chart" uri="{CE6537A1-D6FC-4f65-9D91-7224C49458BB}">
              <c15:dlblFieldTable/>
              <c15:xForSave val="1"/>
              <c15:showDataLabelsRange val="1"/>
            </c:ext>
          </c:extLst>
        </c:dLbl>
      </c:pivotFmt>
      <c:pivotFmt>
        <c:idx val="23"/>
        <c:spPr>
          <a:solidFill>
            <a:schemeClr val="accent2"/>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spc="0" baseline="0">
                    <a:solidFill>
                      <a:schemeClr val="tx1">
                        <a:lumMod val="75000"/>
                        <a:lumOff val="25000"/>
                      </a:schemeClr>
                    </a:solidFill>
                    <a:latin typeface="+mn-lt"/>
                    <a:ea typeface="+mn-ea"/>
                    <a:cs typeface="+mn-cs"/>
                  </a:defRPr>
                </a:pPr>
                <a:fld id="{D41E04FD-791A-4D9D-A80B-5A41EBDBAFA2}" type="CELLRANGE">
                  <a:rPr lang="is-IS"/>
                  <a:pPr>
                    <a:defRPr sz="900" b="0" i="0" u="none" strike="noStrike" kern="1200" baseline="0">
                      <a:solidFill>
                        <a:schemeClr val="tx1">
                          <a:lumMod val="75000"/>
                          <a:lumOff val="25000"/>
                        </a:schemeClr>
                      </a:solidFill>
                      <a:latin typeface="+mn-lt"/>
                      <a:ea typeface="+mn-ea"/>
                      <a:cs typeface="+mn-cs"/>
                    </a:defRPr>
                  </a:pPr>
                  <a:t>[CELLRANGE]</a:t>
                </a:fld>
                <a:r>
                  <a:rPr lang="is-IS" baseline="0"/>
                  <a:t>; </a:t>
                </a:r>
                <a:fld id="{278244EF-5D59-49D7-8424-9D3F8213C5F9}" type="PERCENTAGE">
                  <a:rPr lang="is-IS" baseline="0"/>
                  <a:pPr>
                    <a:defRPr sz="900" b="0" i="0" u="none" strike="noStrike" kern="1200" baseline="0">
                      <a:solidFill>
                        <a:schemeClr val="tx1">
                          <a:lumMod val="75000"/>
                          <a:lumOff val="25000"/>
                        </a:schemeClr>
                      </a:solidFill>
                      <a:latin typeface="+mn-lt"/>
                      <a:ea typeface="+mn-ea"/>
                      <a:cs typeface="+mn-cs"/>
                    </a:defRPr>
                  </a:pPr>
                  <a:t>[PERCENTAGE]</a:t>
                </a:fld>
                <a:endParaRPr lang="is-IS" baseline="0"/>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spc="0" baseline="0">
                  <a:solidFill>
                    <a:schemeClr val="tx1">
                      <a:lumMod val="75000"/>
                      <a:lumOff val="25000"/>
                    </a:schemeClr>
                  </a:solidFill>
                  <a:latin typeface="+mn-lt"/>
                  <a:ea typeface="+mn-ea"/>
                  <a:cs typeface="+mn-cs"/>
                </a:defRPr>
              </a:pPr>
              <a:endParaRPr lang="is-IS"/>
            </a:p>
          </c:txPr>
          <c:showLegendKey val="0"/>
          <c:showVal val="0"/>
          <c:showCatName val="0"/>
          <c:showSerName val="0"/>
          <c:showPercent val="1"/>
          <c:showBubbleSize val="0"/>
          <c:extLst>
            <c:ext xmlns:c15="http://schemas.microsoft.com/office/drawing/2012/chart" uri="{CE6537A1-D6FC-4f65-9D91-7224C49458BB}">
              <c15:dlblFieldTable/>
              <c15:xForSave val="1"/>
              <c15:showDataLabelsRange val="1"/>
            </c:ext>
          </c:extLst>
        </c:dLbl>
      </c:pivotFmt>
      <c:pivotFmt>
        <c:idx val="24"/>
        <c:spPr>
          <a:solidFill>
            <a:schemeClr val="accent2"/>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spc="0" baseline="0">
                    <a:solidFill>
                      <a:schemeClr val="tx1">
                        <a:lumMod val="75000"/>
                        <a:lumOff val="25000"/>
                      </a:schemeClr>
                    </a:solidFill>
                    <a:latin typeface="+mn-lt"/>
                    <a:ea typeface="+mn-ea"/>
                    <a:cs typeface="+mn-cs"/>
                  </a:defRPr>
                </a:pPr>
                <a:fld id="{8C4E8EE6-B657-42F4-A31B-94A2ADAA236D}" type="CELLRANGE">
                  <a:rPr lang="is-IS"/>
                  <a:pPr>
                    <a:defRPr sz="900" b="0" i="0" u="none" strike="noStrike" kern="1200" baseline="0">
                      <a:solidFill>
                        <a:schemeClr val="tx1">
                          <a:lumMod val="75000"/>
                          <a:lumOff val="25000"/>
                        </a:schemeClr>
                      </a:solidFill>
                      <a:latin typeface="+mn-lt"/>
                      <a:ea typeface="+mn-ea"/>
                      <a:cs typeface="+mn-cs"/>
                    </a:defRPr>
                  </a:pPr>
                  <a:t>[CELLRANGE]</a:t>
                </a:fld>
                <a:r>
                  <a:rPr lang="is-IS" baseline="0"/>
                  <a:t>; </a:t>
                </a:r>
                <a:fld id="{4517A222-6139-4297-BC6D-E21AE2B69BE5}" type="PERCENTAGE">
                  <a:rPr lang="is-IS" baseline="0"/>
                  <a:pPr>
                    <a:defRPr sz="900" b="0" i="0" u="none" strike="noStrike" kern="1200" baseline="0">
                      <a:solidFill>
                        <a:schemeClr val="tx1">
                          <a:lumMod val="75000"/>
                          <a:lumOff val="25000"/>
                        </a:schemeClr>
                      </a:solidFill>
                      <a:latin typeface="+mn-lt"/>
                      <a:ea typeface="+mn-ea"/>
                      <a:cs typeface="+mn-cs"/>
                    </a:defRPr>
                  </a:pPr>
                  <a:t>[PERCENTAGE]</a:t>
                </a:fld>
                <a:endParaRPr lang="is-IS" baseline="0"/>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spc="0" baseline="0">
                  <a:solidFill>
                    <a:schemeClr val="tx1">
                      <a:lumMod val="75000"/>
                      <a:lumOff val="25000"/>
                    </a:schemeClr>
                  </a:solidFill>
                  <a:latin typeface="+mn-lt"/>
                  <a:ea typeface="+mn-ea"/>
                  <a:cs typeface="+mn-cs"/>
                </a:defRPr>
              </a:pPr>
              <a:endParaRPr lang="is-IS"/>
            </a:p>
          </c:txPr>
          <c:showLegendKey val="0"/>
          <c:showVal val="0"/>
          <c:showCatName val="0"/>
          <c:showSerName val="0"/>
          <c:showPercent val="1"/>
          <c:showBubbleSize val="0"/>
          <c:extLst>
            <c:ext xmlns:c15="http://schemas.microsoft.com/office/drawing/2012/chart" uri="{CE6537A1-D6FC-4f65-9D91-7224C49458BB}">
              <c15:dlblFieldTable/>
              <c15:xForSave val="1"/>
              <c15:showDataLabelsRange val="1"/>
            </c:ext>
          </c:extLst>
        </c:dLbl>
      </c:pivotFmt>
      <c:pivotFmt>
        <c:idx val="25"/>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spc="0" baseline="0">
                  <a:solidFill>
                    <a:schemeClr val="tx1">
                      <a:lumMod val="75000"/>
                      <a:lumOff val="25000"/>
                    </a:schemeClr>
                  </a:solidFill>
                  <a:latin typeface="+mn-lt"/>
                  <a:ea typeface="+mn-ea"/>
                  <a:cs typeface="+mn-cs"/>
                </a:defRPr>
              </a:pPr>
              <a:endParaRPr lang="is-IS"/>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2"/>
          </a:solidFill>
          <a:ln>
            <a:noFill/>
          </a:ln>
          <a:effectLst/>
        </c:spPr>
      </c:pivotFmt>
      <c:pivotFmt>
        <c:idx val="27"/>
        <c:spPr>
          <a:solidFill>
            <a:schemeClr val="accent2"/>
          </a:solidFill>
          <a:ln>
            <a:noFill/>
          </a:ln>
          <a:effectLst/>
        </c:spPr>
      </c:pivotFmt>
      <c:pivotFmt>
        <c:idx val="28"/>
        <c:spPr>
          <a:solidFill>
            <a:schemeClr val="accent2"/>
          </a:solidFill>
          <a:ln>
            <a:noFill/>
          </a:ln>
          <a:effectLst/>
        </c:spPr>
      </c:pivotFmt>
      <c:pivotFmt>
        <c:idx val="29"/>
        <c:spPr>
          <a:solidFill>
            <a:schemeClr val="accent2"/>
          </a:solidFill>
          <a:ln>
            <a:noFill/>
          </a:ln>
          <a:effectLst/>
        </c:spPr>
      </c:pivotFmt>
      <c:pivotFmt>
        <c:idx val="30"/>
        <c:spPr>
          <a:solidFill>
            <a:schemeClr val="accent2"/>
          </a:solidFill>
          <a:ln>
            <a:noFill/>
          </a:ln>
          <a:effectLst/>
        </c:spPr>
      </c:pivotFmt>
    </c:pivotFmts>
    <c:plotArea>
      <c:layout>
        <c:manualLayout>
          <c:layoutTarget val="inner"/>
          <c:xMode val="edge"/>
          <c:yMode val="edge"/>
          <c:x val="8.0297464971620464E-2"/>
          <c:y val="9.168729493605933E-2"/>
          <c:w val="0.68070930846760891"/>
          <c:h val="0.81662541012788137"/>
        </c:manualLayout>
      </c:layout>
      <c:pieChart>
        <c:varyColors val="1"/>
        <c:ser>
          <c:idx val="0"/>
          <c:order val="0"/>
          <c:tx>
            <c:strRef>
              <c:f>Sheet1!$C$4:$C$8</c:f>
              <c:strCache>
                <c:ptCount val="1"/>
                <c:pt idx="0">
                  <c:v>Sum of Hours</c:v>
                </c:pt>
              </c:strCache>
            </c:strRef>
          </c:tx>
          <c:dPt>
            <c:idx val="0"/>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9043-4C64-9BC1-440ABFE084EB}"/>
              </c:ext>
            </c:extLst>
          </c:dPt>
          <c:dPt>
            <c:idx val="1"/>
            <c:bubble3D val="0"/>
            <c:spPr>
              <a:solidFill>
                <a:schemeClr val="accent2">
                  <a:lumMod val="60000"/>
                  <a:lumOff val="4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9043-4C64-9BC1-440ABFE084EB}"/>
              </c:ext>
            </c:extLst>
          </c:dPt>
          <c:dPt>
            <c:idx val="2"/>
            <c:bubble3D val="0"/>
            <c:explosion val="7"/>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9043-4C64-9BC1-440ABFE084EB}"/>
              </c:ext>
            </c:extLst>
          </c:dPt>
          <c:dPt>
            <c:idx val="3"/>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9043-4C64-9BC1-440ABFE084EB}"/>
              </c:ext>
            </c:extLst>
          </c:dPt>
          <c:dPt>
            <c:idx val="4"/>
            <c:bubble3D val="0"/>
            <c:spPr>
              <a:solidFill>
                <a:schemeClr val="accent2">
                  <a:lumMod val="75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9043-4C64-9BC1-440ABFE084EB}"/>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is-IS"/>
                </a:p>
              </c:txPr>
              <c:dLblPos val="outEnd"/>
              <c:showLegendKey val="0"/>
              <c:showVal val="0"/>
              <c:showCatName val="1"/>
              <c:showSerName val="0"/>
              <c:showPercent val="1"/>
              <c:showBubbleSize val="0"/>
              <c:extLst>
                <c:ext xmlns:c16="http://schemas.microsoft.com/office/drawing/2014/chart" uri="{C3380CC4-5D6E-409C-BE32-E72D297353CC}">
                  <c16:uniqueId val="{00000001-9043-4C64-9BC1-440ABFE084EB}"/>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is-IS"/>
                </a:p>
              </c:txPr>
              <c:dLblPos val="outEnd"/>
              <c:showLegendKey val="0"/>
              <c:showVal val="0"/>
              <c:showCatName val="1"/>
              <c:showSerName val="0"/>
              <c:showPercent val="1"/>
              <c:showBubbleSize val="0"/>
              <c:extLst>
                <c:ext xmlns:c16="http://schemas.microsoft.com/office/drawing/2014/chart" uri="{C3380CC4-5D6E-409C-BE32-E72D297353CC}">
                  <c16:uniqueId val="{00000003-9043-4C64-9BC1-440ABFE084EB}"/>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solidFill>
                      <a:latin typeface="+mn-lt"/>
                      <a:ea typeface="+mn-ea"/>
                      <a:cs typeface="+mn-cs"/>
                    </a:defRPr>
                  </a:pPr>
                  <a:endParaRPr lang="is-IS"/>
                </a:p>
              </c:txPr>
              <c:dLblPos val="outEnd"/>
              <c:showLegendKey val="0"/>
              <c:showVal val="0"/>
              <c:showCatName val="1"/>
              <c:showSerName val="0"/>
              <c:showPercent val="1"/>
              <c:showBubbleSize val="0"/>
              <c:extLst>
                <c:ext xmlns:c16="http://schemas.microsoft.com/office/drawing/2014/chart" uri="{C3380CC4-5D6E-409C-BE32-E72D297353CC}">
                  <c16:uniqueId val="{00000005-9043-4C64-9BC1-440ABFE084EB}"/>
                </c:ext>
              </c:extLst>
            </c:dLbl>
            <c:dLbl>
              <c:idx val="3"/>
              <c:layout>
                <c:manualLayout>
                  <c:x val="0"/>
                  <c:y val="-6.419428186621598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lumMod val="60000"/>
                        </a:schemeClr>
                      </a:solidFill>
                      <a:latin typeface="+mn-lt"/>
                      <a:ea typeface="+mn-ea"/>
                      <a:cs typeface="+mn-cs"/>
                    </a:defRPr>
                  </a:pPr>
                  <a:endParaRPr lang="is-I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9043-4C64-9BC1-440ABFE084EB}"/>
                </c:ext>
              </c:extLst>
            </c:dLbl>
            <c:dLbl>
              <c:idx val="4"/>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lumMod val="60000"/>
                        </a:schemeClr>
                      </a:solidFill>
                      <a:latin typeface="+mn-lt"/>
                      <a:ea typeface="+mn-ea"/>
                      <a:cs typeface="+mn-cs"/>
                    </a:defRPr>
                  </a:pPr>
                  <a:endParaRPr lang="is-IS"/>
                </a:p>
              </c:txPr>
              <c:dLblPos val="outEnd"/>
              <c:showLegendKey val="0"/>
              <c:showVal val="0"/>
              <c:showCatName val="1"/>
              <c:showSerName val="0"/>
              <c:showPercent val="1"/>
              <c:showBubbleSize val="0"/>
              <c:extLst>
                <c:ext xmlns:c16="http://schemas.microsoft.com/office/drawing/2014/chart" uri="{C3380CC4-5D6E-409C-BE32-E72D297353CC}">
                  <c16:uniqueId val="{00000009-9043-4C64-9BC1-440ABFE084EB}"/>
                </c:ext>
              </c:extLst>
            </c:dLbl>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Sheet1!$C$4:$C$8</c:f>
              <c:strCache>
                <c:ptCount val="5"/>
                <c:pt idx="0">
                  <c:v>Government</c:v>
                </c:pt>
                <c:pt idx="1">
                  <c:v>NGO</c:v>
                </c:pt>
                <c:pt idx="2">
                  <c:v>Private</c:v>
                </c:pt>
                <c:pt idx="3">
                  <c:v>Public entity</c:v>
                </c:pt>
                <c:pt idx="4">
                  <c:v>School</c:v>
                </c:pt>
              </c:strCache>
            </c:strRef>
          </c:cat>
          <c:val>
            <c:numRef>
              <c:f>Sheet1!$C$4:$C$8</c:f>
              <c:numCache>
                <c:formatCode>General</c:formatCode>
                <c:ptCount val="5"/>
                <c:pt idx="0">
                  <c:v>772.41666666666663</c:v>
                </c:pt>
                <c:pt idx="1">
                  <c:v>150</c:v>
                </c:pt>
                <c:pt idx="2">
                  <c:v>1891.4905555555556</c:v>
                </c:pt>
                <c:pt idx="3">
                  <c:v>930</c:v>
                </c:pt>
                <c:pt idx="4">
                  <c:v>170</c:v>
                </c:pt>
              </c:numCache>
            </c:numRef>
          </c:val>
          <c:extLst>
            <c:ext xmlns:c16="http://schemas.microsoft.com/office/drawing/2014/chart" uri="{C3380CC4-5D6E-409C-BE32-E72D297353CC}">
              <c16:uniqueId val="{0000000A-9043-4C64-9BC1-440ABFE084EB}"/>
            </c:ext>
          </c:extLst>
        </c:ser>
        <c:ser>
          <c:idx val="1"/>
          <c:order val="1"/>
          <c:tx>
            <c:strRef>
              <c:f>Sheet1!$C$4:$C$8</c:f>
              <c:strCache>
                <c:ptCount val="1"/>
                <c:pt idx="0">
                  <c:v>Count of Project</c:v>
                </c:pt>
              </c:strCache>
            </c:strRef>
          </c:tx>
          <c:dPt>
            <c:idx val="0"/>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C-9043-4C64-9BC1-440ABFE084EB}"/>
              </c:ext>
            </c:extLst>
          </c:dPt>
          <c:dPt>
            <c:idx val="1"/>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E-9043-4C64-9BC1-440ABFE084EB}"/>
              </c:ext>
            </c:extLst>
          </c:dPt>
          <c:dPt>
            <c:idx val="2"/>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0-9043-4C64-9BC1-440ABFE084EB}"/>
              </c:ext>
            </c:extLst>
          </c:dPt>
          <c:dPt>
            <c:idx val="3"/>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2-9043-4C64-9BC1-440ABFE084EB}"/>
              </c:ext>
            </c:extLst>
          </c:dPt>
          <c:dPt>
            <c:idx val="4"/>
            <c:bubble3D val="0"/>
            <c:spPr>
              <a:solidFill>
                <a:schemeClr val="accent4">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4-9043-4C64-9BC1-440ABFE084EB}"/>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is-IS"/>
                </a:p>
              </c:txPr>
              <c:dLblPos val="outEnd"/>
              <c:showLegendKey val="0"/>
              <c:showVal val="0"/>
              <c:showCatName val="1"/>
              <c:showSerName val="0"/>
              <c:showPercent val="1"/>
              <c:showBubbleSize val="0"/>
              <c:extLst>
                <c:ext xmlns:c16="http://schemas.microsoft.com/office/drawing/2014/chart" uri="{C3380CC4-5D6E-409C-BE32-E72D297353CC}">
                  <c16:uniqueId val="{0000000C-9043-4C64-9BC1-440ABFE084EB}"/>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is-IS"/>
                </a:p>
              </c:txPr>
              <c:dLblPos val="outEnd"/>
              <c:showLegendKey val="0"/>
              <c:showVal val="0"/>
              <c:showCatName val="1"/>
              <c:showSerName val="0"/>
              <c:showPercent val="1"/>
              <c:showBubbleSize val="0"/>
              <c:extLst>
                <c:ext xmlns:c16="http://schemas.microsoft.com/office/drawing/2014/chart" uri="{C3380CC4-5D6E-409C-BE32-E72D297353CC}">
                  <c16:uniqueId val="{0000000E-9043-4C64-9BC1-440ABFE084EB}"/>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solidFill>
                      <a:latin typeface="+mn-lt"/>
                      <a:ea typeface="+mn-ea"/>
                      <a:cs typeface="+mn-cs"/>
                    </a:defRPr>
                  </a:pPr>
                  <a:endParaRPr lang="is-IS"/>
                </a:p>
              </c:txPr>
              <c:dLblPos val="outEnd"/>
              <c:showLegendKey val="0"/>
              <c:showVal val="0"/>
              <c:showCatName val="1"/>
              <c:showSerName val="0"/>
              <c:showPercent val="1"/>
              <c:showBubbleSize val="0"/>
              <c:extLst>
                <c:ext xmlns:c16="http://schemas.microsoft.com/office/drawing/2014/chart" uri="{C3380CC4-5D6E-409C-BE32-E72D297353CC}">
                  <c16:uniqueId val="{00000010-9043-4C64-9BC1-440ABFE084EB}"/>
                </c:ext>
              </c:extLst>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lumMod val="60000"/>
                        </a:schemeClr>
                      </a:solidFill>
                      <a:latin typeface="+mn-lt"/>
                      <a:ea typeface="+mn-ea"/>
                      <a:cs typeface="+mn-cs"/>
                    </a:defRPr>
                  </a:pPr>
                  <a:endParaRPr lang="is-IS"/>
                </a:p>
              </c:txPr>
              <c:dLblPos val="outEnd"/>
              <c:showLegendKey val="0"/>
              <c:showVal val="0"/>
              <c:showCatName val="1"/>
              <c:showSerName val="0"/>
              <c:showPercent val="1"/>
              <c:showBubbleSize val="0"/>
              <c:extLst>
                <c:ext xmlns:c16="http://schemas.microsoft.com/office/drawing/2014/chart" uri="{C3380CC4-5D6E-409C-BE32-E72D297353CC}">
                  <c16:uniqueId val="{00000012-9043-4C64-9BC1-440ABFE084EB}"/>
                </c:ext>
              </c:extLst>
            </c:dLbl>
            <c:dLbl>
              <c:idx val="4"/>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lumMod val="60000"/>
                        </a:schemeClr>
                      </a:solidFill>
                      <a:latin typeface="+mn-lt"/>
                      <a:ea typeface="+mn-ea"/>
                      <a:cs typeface="+mn-cs"/>
                    </a:defRPr>
                  </a:pPr>
                  <a:endParaRPr lang="is-IS"/>
                </a:p>
              </c:txPr>
              <c:dLblPos val="outEnd"/>
              <c:showLegendKey val="0"/>
              <c:showVal val="0"/>
              <c:showCatName val="1"/>
              <c:showSerName val="0"/>
              <c:showPercent val="1"/>
              <c:showBubbleSize val="0"/>
              <c:extLst>
                <c:ext xmlns:c16="http://schemas.microsoft.com/office/drawing/2014/chart" uri="{C3380CC4-5D6E-409C-BE32-E72D297353CC}">
                  <c16:uniqueId val="{00000014-9043-4C64-9BC1-440ABFE084EB}"/>
                </c:ext>
              </c:extLst>
            </c:dLbl>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Sheet1!$C$4:$C$8</c:f>
              <c:strCache>
                <c:ptCount val="5"/>
                <c:pt idx="0">
                  <c:v>Government</c:v>
                </c:pt>
                <c:pt idx="1">
                  <c:v>NGO</c:v>
                </c:pt>
                <c:pt idx="2">
                  <c:v>Private</c:v>
                </c:pt>
                <c:pt idx="3">
                  <c:v>Public entity</c:v>
                </c:pt>
                <c:pt idx="4">
                  <c:v>School</c:v>
                </c:pt>
              </c:strCache>
            </c:strRef>
          </c:cat>
          <c:val>
            <c:numRef>
              <c:f>Sheet1!$C$4:$C$8</c:f>
              <c:numCache>
                <c:formatCode>General</c:formatCode>
                <c:ptCount val="5"/>
                <c:pt idx="0">
                  <c:v>11</c:v>
                </c:pt>
                <c:pt idx="1">
                  <c:v>3</c:v>
                </c:pt>
                <c:pt idx="2">
                  <c:v>37</c:v>
                </c:pt>
                <c:pt idx="3">
                  <c:v>7</c:v>
                </c:pt>
                <c:pt idx="4">
                  <c:v>4</c:v>
                </c:pt>
              </c:numCache>
            </c:numRef>
          </c:val>
          <c:extLst>
            <c:ext xmlns:c16="http://schemas.microsoft.com/office/drawing/2014/chart" uri="{C3380CC4-5D6E-409C-BE32-E72D297353CC}">
              <c16:uniqueId val="{00000015-9043-4C64-9BC1-440ABFE084EB}"/>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s-IS"/>
    </a:p>
  </c:txPr>
  <c:externalData r:id="rId3">
    <c:autoUpdate val="0"/>
  </c:externalData>
  <c:extLst>
    <c:ext xmlns:c14="http://schemas.microsoft.com/office/drawing/2007/8/2/chart" uri="{781A3756-C4B2-4CAC-9D66-4F8BD8637D16}">
      <c14:pivotOptions>
        <c14:dropZoneFilter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png"/><Relationship Id="rId4" Type="http://schemas.openxmlformats.org/officeDocument/2006/relationships/image" Target="../media/image13.jpeg"/></Relationships>
</file>

<file path=ppt/diagrams/_rels/data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diagrams/_rels/data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png"/><Relationship Id="rId4" Type="http://schemas.openxmlformats.org/officeDocument/2006/relationships/image" Target="../media/image13.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F2D14E-4521-471A-B349-88382D4DEB9E}" type="doc">
      <dgm:prSet loTypeId="urn:microsoft.com/office/officeart/2008/layout/AccentedPicture" loCatId="picture" qsTypeId="urn:microsoft.com/office/officeart/2005/8/quickstyle/simple1" qsCatId="simple" csTypeId="urn:microsoft.com/office/officeart/2005/8/colors/accent3_1" csCatId="accent3" phldr="1"/>
      <dgm:spPr/>
    </dgm:pt>
    <dgm:pt modelId="{007C25AC-E05A-4B9D-872A-B77C5832D1D9}">
      <dgm:prSet phldrT="[Text]"/>
      <dgm:spPr/>
      <dgm:t>
        <a:bodyPr/>
        <a:lstStyle/>
        <a:p>
          <a:r>
            <a:rPr lang="en-GB" noProof="0" dirty="0"/>
            <a:t>Anna Beta</a:t>
          </a:r>
        </a:p>
      </dgm:t>
    </dgm:pt>
    <dgm:pt modelId="{0EBEA072-6A03-4AA1-8D4A-8BD55C3DC282}" type="parTrans" cxnId="{B9FAEB5E-7B40-4B7B-9979-3E1965F25264}">
      <dgm:prSet/>
      <dgm:spPr/>
      <dgm:t>
        <a:bodyPr/>
        <a:lstStyle/>
        <a:p>
          <a:endParaRPr lang="is-IS" noProof="0"/>
        </a:p>
      </dgm:t>
    </dgm:pt>
    <dgm:pt modelId="{28AF11F2-FBAA-4EA7-A3E7-C6964EFA6F88}" type="sibTrans" cxnId="{B9FAEB5E-7B40-4B7B-9979-3E1965F25264}">
      <dgm:prSet/>
      <dgm:spPr/>
      <dgm:t>
        <a:bodyPr/>
        <a:lstStyle/>
        <a:p>
          <a:endParaRPr lang="is-IS" noProof="0"/>
        </a:p>
      </dgm:t>
    </dgm:pt>
    <dgm:pt modelId="{5BC12C3B-569C-4C13-BDA1-7D8535719A4C}">
      <dgm:prSet phldrT="[Text]"/>
      <dgm:spPr/>
      <dgm:t>
        <a:bodyPr/>
        <a:lstStyle/>
        <a:p>
          <a:r>
            <a:rPr lang="en-GB" noProof="0" dirty="0"/>
            <a:t>Gyða Björg</a:t>
          </a:r>
        </a:p>
      </dgm:t>
    </dgm:pt>
    <dgm:pt modelId="{13DBE87E-DA4C-4637-8BAF-5D45E040C159}" type="parTrans" cxnId="{CDCF3B57-9C58-42ED-9350-9E3E9C1F157E}">
      <dgm:prSet/>
      <dgm:spPr/>
      <dgm:t>
        <a:bodyPr/>
        <a:lstStyle/>
        <a:p>
          <a:endParaRPr lang="is-IS" noProof="0"/>
        </a:p>
      </dgm:t>
    </dgm:pt>
    <dgm:pt modelId="{1E2E4D87-7E0E-49F6-AFAB-64E561B87870}" type="sibTrans" cxnId="{CDCF3B57-9C58-42ED-9350-9E3E9C1F157E}">
      <dgm:prSet/>
      <dgm:spPr/>
      <dgm:t>
        <a:bodyPr/>
        <a:lstStyle/>
        <a:p>
          <a:endParaRPr lang="is-IS" noProof="0"/>
        </a:p>
      </dgm:t>
    </dgm:pt>
    <dgm:pt modelId="{9F9C6959-3BD4-432E-9578-096F2332044B}">
      <dgm:prSet phldrT="[Text]"/>
      <dgm:spPr/>
      <dgm:t>
        <a:bodyPr/>
        <a:lstStyle/>
        <a:p>
          <a:r>
            <a:rPr lang="en-GB" noProof="0" dirty="0" err="1"/>
            <a:t>Bsc</a:t>
          </a:r>
          <a:r>
            <a:rPr lang="en-GB" noProof="0" dirty="0"/>
            <a:t>. Management engineering</a:t>
          </a:r>
        </a:p>
      </dgm:t>
    </dgm:pt>
    <dgm:pt modelId="{21092F46-7CF9-4830-9404-15A69FB006D7}" type="parTrans" cxnId="{5C92735E-AEBA-4146-99ED-E24E0C7C2E8D}">
      <dgm:prSet/>
      <dgm:spPr/>
      <dgm:t>
        <a:bodyPr/>
        <a:lstStyle/>
        <a:p>
          <a:endParaRPr lang="is-IS" noProof="0"/>
        </a:p>
      </dgm:t>
    </dgm:pt>
    <dgm:pt modelId="{0DE288CD-8220-49B8-9722-476A1CB38C9E}" type="sibTrans" cxnId="{5C92735E-AEBA-4146-99ED-E24E0C7C2E8D}">
      <dgm:prSet/>
      <dgm:spPr/>
      <dgm:t>
        <a:bodyPr/>
        <a:lstStyle/>
        <a:p>
          <a:endParaRPr lang="is-IS" noProof="0"/>
        </a:p>
      </dgm:t>
    </dgm:pt>
    <dgm:pt modelId="{0F029ED1-1E10-4454-BD07-710A562FBDF9}">
      <dgm:prSet phldrT="[Text]"/>
      <dgm:spPr/>
      <dgm:t>
        <a:bodyPr/>
        <a:lstStyle/>
        <a:p>
          <a:r>
            <a:rPr lang="en-GB" noProof="0" dirty="0" err="1"/>
            <a:t>Msc</a:t>
          </a:r>
          <a:r>
            <a:rPr lang="en-GB" noProof="0" dirty="0"/>
            <a:t>. Civil engineering </a:t>
          </a:r>
        </a:p>
      </dgm:t>
    </dgm:pt>
    <dgm:pt modelId="{F3658730-C8E0-4CEB-891E-970608076BE6}" type="parTrans" cxnId="{1EB409D2-5952-41AA-9359-8DE551EE35F6}">
      <dgm:prSet/>
      <dgm:spPr/>
      <dgm:t>
        <a:bodyPr/>
        <a:lstStyle/>
        <a:p>
          <a:endParaRPr lang="is-IS" noProof="0"/>
        </a:p>
      </dgm:t>
    </dgm:pt>
    <dgm:pt modelId="{1BF514A8-14FF-4A09-86F5-769E7A33B838}" type="sibTrans" cxnId="{1EB409D2-5952-41AA-9359-8DE551EE35F6}">
      <dgm:prSet/>
      <dgm:spPr/>
      <dgm:t>
        <a:bodyPr/>
        <a:lstStyle/>
        <a:p>
          <a:endParaRPr lang="is-IS" noProof="0"/>
        </a:p>
      </dgm:t>
    </dgm:pt>
    <dgm:pt modelId="{8428613A-156C-4D94-A953-0B8A5694D86D}">
      <dgm:prSet phldrT="[Text]" custT="1"/>
      <dgm:spPr/>
      <dgm:t>
        <a:bodyPr/>
        <a:lstStyle/>
        <a:p>
          <a:r>
            <a:rPr lang="en-GB" sz="4000" noProof="0" dirty="0"/>
            <a:t>Our team</a:t>
          </a:r>
        </a:p>
      </dgm:t>
    </dgm:pt>
    <dgm:pt modelId="{802DCC83-63E6-4E4F-9B95-591AD4BE1538}" type="parTrans" cxnId="{708823B5-34B9-4999-99C8-0F55A7525AB9}">
      <dgm:prSet/>
      <dgm:spPr/>
      <dgm:t>
        <a:bodyPr/>
        <a:lstStyle/>
        <a:p>
          <a:endParaRPr lang="is-IS" noProof="0"/>
        </a:p>
      </dgm:t>
    </dgm:pt>
    <dgm:pt modelId="{FDA64089-927E-4E99-B4F3-050D41638AB2}" type="sibTrans" cxnId="{708823B5-34B9-4999-99C8-0F55A7525AB9}">
      <dgm:prSet/>
      <dgm:spPr>
        <a:blipFill dpi="0" rotWithShape="1">
          <a:blip xmlns:r="http://schemas.openxmlformats.org/officeDocument/2006/relationships" r:embed="rId1"/>
          <a:srcRect/>
          <a:stretch>
            <a:fillRect l="17562" t="24840" r="32645" b="36259"/>
          </a:stretch>
        </a:blipFill>
      </dgm:spPr>
      <dgm:t>
        <a:bodyPr/>
        <a:lstStyle/>
        <a:p>
          <a:endParaRPr lang="en-GB" noProof="0" dirty="0"/>
        </a:p>
      </dgm:t>
    </dgm:pt>
    <dgm:pt modelId="{ED1B25B1-7598-4B0B-9DEC-B0CA65637A61}">
      <dgm:prSet phldrT="[Text]"/>
      <dgm:spPr/>
      <dgm:t>
        <a:bodyPr/>
        <a:lstStyle/>
        <a:p>
          <a:r>
            <a:rPr lang="en-GB" noProof="0" dirty="0"/>
            <a:t>Falasteen</a:t>
          </a:r>
        </a:p>
      </dgm:t>
    </dgm:pt>
    <dgm:pt modelId="{1F3DBEC9-3146-46CC-B0B4-5EAA47F2A226}" type="sibTrans" cxnId="{7362DC1D-17C8-4F7F-ADA2-440345B27F5B}">
      <dgm:prSet/>
      <dgm:spPr/>
      <dgm:t>
        <a:bodyPr/>
        <a:lstStyle/>
        <a:p>
          <a:endParaRPr lang="is-IS" noProof="0"/>
        </a:p>
      </dgm:t>
    </dgm:pt>
    <dgm:pt modelId="{9A79D9FB-9F0C-4DA0-9C76-8699AA4B0D9E}" type="parTrans" cxnId="{7362DC1D-17C8-4F7F-ADA2-440345B27F5B}">
      <dgm:prSet/>
      <dgm:spPr/>
      <dgm:t>
        <a:bodyPr/>
        <a:lstStyle/>
        <a:p>
          <a:endParaRPr lang="is-IS" noProof="0"/>
        </a:p>
      </dgm:t>
    </dgm:pt>
    <dgm:pt modelId="{49711369-6E98-460E-AC3A-ABA555994198}">
      <dgm:prSet phldrT="[Text]"/>
      <dgm:spPr/>
      <dgm:t>
        <a:bodyPr/>
        <a:lstStyle/>
        <a:p>
          <a:r>
            <a:rPr lang="en-GB" noProof="0" dirty="0" err="1"/>
            <a:t>Bsc</a:t>
          </a:r>
          <a:r>
            <a:rPr lang="en-GB" noProof="0" dirty="0"/>
            <a:t>. Business, MPM</a:t>
          </a:r>
        </a:p>
      </dgm:t>
    </dgm:pt>
    <dgm:pt modelId="{CD8D4051-206B-4F4E-9BF2-E374D7DF2C0A}" type="sibTrans" cxnId="{B5AAD37F-E032-4B47-8735-311E567F6DD6}">
      <dgm:prSet/>
      <dgm:spPr/>
      <dgm:t>
        <a:bodyPr/>
        <a:lstStyle/>
        <a:p>
          <a:endParaRPr lang="is-IS" noProof="0"/>
        </a:p>
      </dgm:t>
    </dgm:pt>
    <dgm:pt modelId="{55B02D96-4113-41D5-B791-E5EA77191322}" type="parTrans" cxnId="{B5AAD37F-E032-4B47-8735-311E567F6DD6}">
      <dgm:prSet/>
      <dgm:spPr/>
      <dgm:t>
        <a:bodyPr/>
        <a:lstStyle/>
        <a:p>
          <a:endParaRPr lang="is-IS" noProof="0"/>
        </a:p>
      </dgm:t>
    </dgm:pt>
    <dgm:pt modelId="{63DFCD06-291C-400C-8E24-A722B50D2C1A}">
      <dgm:prSet phldrT="[Text]"/>
      <dgm:spPr/>
      <dgm:t>
        <a:bodyPr/>
        <a:lstStyle/>
        <a:p>
          <a:r>
            <a:rPr lang="en-GB" noProof="0" dirty="0"/>
            <a:t>Sustainability, human recourses and market wage analysis</a:t>
          </a:r>
        </a:p>
      </dgm:t>
    </dgm:pt>
    <dgm:pt modelId="{1A983146-B6F2-4ED0-912D-635BAD1AD08F}" type="sibTrans" cxnId="{96E41AD9-3157-4498-837A-11AD33177A9E}">
      <dgm:prSet/>
      <dgm:spPr/>
      <dgm:t>
        <a:bodyPr/>
        <a:lstStyle/>
        <a:p>
          <a:endParaRPr lang="is-IS" noProof="0"/>
        </a:p>
      </dgm:t>
    </dgm:pt>
    <dgm:pt modelId="{D3BB5850-49CE-4A58-B2AE-1600569A8D9F}" type="parTrans" cxnId="{96E41AD9-3157-4498-837A-11AD33177A9E}">
      <dgm:prSet/>
      <dgm:spPr/>
      <dgm:t>
        <a:bodyPr/>
        <a:lstStyle/>
        <a:p>
          <a:endParaRPr lang="is-IS" noProof="0"/>
        </a:p>
      </dgm:t>
    </dgm:pt>
    <dgm:pt modelId="{F7A7A7FB-49F4-42F6-8A14-BFD7C147CDD7}">
      <dgm:prSet phldrT="[Text]"/>
      <dgm:spPr/>
      <dgm:t>
        <a:bodyPr/>
        <a:lstStyle/>
        <a:p>
          <a:r>
            <a:rPr lang="en-GB" noProof="0" dirty="0"/>
            <a:t>Management, audits and quality control</a:t>
          </a:r>
        </a:p>
      </dgm:t>
    </dgm:pt>
    <dgm:pt modelId="{2FA172B7-95EB-4819-AFC6-B12BED1527BB}" type="sibTrans" cxnId="{82DA7FFF-975D-4F00-A2B9-7F5EDFADF93F}">
      <dgm:prSet/>
      <dgm:spPr/>
      <dgm:t>
        <a:bodyPr/>
        <a:lstStyle/>
        <a:p>
          <a:endParaRPr lang="is-IS" noProof="0"/>
        </a:p>
      </dgm:t>
    </dgm:pt>
    <dgm:pt modelId="{BC2E22BF-7BF0-4D67-AAF9-276C08335041}" type="parTrans" cxnId="{82DA7FFF-975D-4F00-A2B9-7F5EDFADF93F}">
      <dgm:prSet/>
      <dgm:spPr/>
      <dgm:t>
        <a:bodyPr/>
        <a:lstStyle/>
        <a:p>
          <a:endParaRPr lang="is-IS" noProof="0"/>
        </a:p>
      </dgm:t>
    </dgm:pt>
    <dgm:pt modelId="{AACFE495-EF11-4FC5-9A0B-6437AA6105ED}">
      <dgm:prSet phldrT="[Text]"/>
      <dgm:spPr/>
      <dgm:t>
        <a:bodyPr/>
        <a:lstStyle/>
        <a:p>
          <a:r>
            <a:rPr lang="en-GB" noProof="0" dirty="0"/>
            <a:t>Wage analysis, operational research and BI</a:t>
          </a:r>
        </a:p>
      </dgm:t>
    </dgm:pt>
    <dgm:pt modelId="{DE25A6AA-33A7-4FDB-9368-B0188347E755}" type="sibTrans" cxnId="{2BCDE537-EC23-4191-BA9F-44F84FC9D930}">
      <dgm:prSet/>
      <dgm:spPr/>
      <dgm:t>
        <a:bodyPr/>
        <a:lstStyle/>
        <a:p>
          <a:endParaRPr lang="is-IS" noProof="0"/>
        </a:p>
      </dgm:t>
    </dgm:pt>
    <dgm:pt modelId="{D41959F6-D511-4930-8289-E74074AE7D7B}" type="parTrans" cxnId="{2BCDE537-EC23-4191-BA9F-44F84FC9D930}">
      <dgm:prSet/>
      <dgm:spPr/>
      <dgm:t>
        <a:bodyPr/>
        <a:lstStyle/>
        <a:p>
          <a:endParaRPr lang="is-IS" noProof="0"/>
        </a:p>
      </dgm:t>
    </dgm:pt>
    <dgm:pt modelId="{386E88BE-CA9F-4D04-9715-F428B199413C}" type="pres">
      <dgm:prSet presAssocID="{34F2D14E-4521-471A-B349-88382D4DEB9E}" presName="Name0" presStyleCnt="0">
        <dgm:presLayoutVars>
          <dgm:dir/>
        </dgm:presLayoutVars>
      </dgm:prSet>
      <dgm:spPr/>
    </dgm:pt>
    <dgm:pt modelId="{A48996BB-15D9-48A4-A4A9-3E06720353EE}" type="pres">
      <dgm:prSet presAssocID="{FDA64089-927E-4E99-B4F3-050D41638AB2}" presName="picture_1" presStyleLbl="bgImgPlace1" presStyleIdx="0" presStyleCnt="1"/>
      <dgm:spPr/>
    </dgm:pt>
    <dgm:pt modelId="{D7925E04-45B7-4DE4-B123-4DCC9F796AE0}" type="pres">
      <dgm:prSet presAssocID="{8428613A-156C-4D94-A953-0B8A5694D86D}" presName="text_1" presStyleLbl="node1" presStyleIdx="0" presStyleCnt="0" custLinFactNeighborX="8523" custLinFactNeighborY="-8751">
        <dgm:presLayoutVars>
          <dgm:bulletEnabled val="1"/>
        </dgm:presLayoutVars>
      </dgm:prSet>
      <dgm:spPr/>
    </dgm:pt>
    <dgm:pt modelId="{0C930060-16E1-4990-A8B2-1ED69A81BF24}" type="pres">
      <dgm:prSet presAssocID="{34F2D14E-4521-471A-B349-88382D4DEB9E}" presName="linV" presStyleCnt="0"/>
      <dgm:spPr/>
    </dgm:pt>
    <dgm:pt modelId="{A62C6C57-1DE3-4B99-A5F6-F7589580569C}" type="pres">
      <dgm:prSet presAssocID="{ED1B25B1-7598-4B0B-9DEC-B0CA65637A61}" presName="pair" presStyleCnt="0"/>
      <dgm:spPr/>
    </dgm:pt>
    <dgm:pt modelId="{DD378F9A-6F62-4A41-970A-9A53FBE4AD83}" type="pres">
      <dgm:prSet presAssocID="{ED1B25B1-7598-4B0B-9DEC-B0CA65637A61}" presName="spaceH" presStyleLbl="node1" presStyleIdx="0" presStyleCnt="0"/>
      <dgm:spPr/>
    </dgm:pt>
    <dgm:pt modelId="{F5F495D1-6F47-4403-B298-A4101960B43A}" type="pres">
      <dgm:prSet presAssocID="{ED1B25B1-7598-4B0B-9DEC-B0CA65637A61}" presName="desPictures" presStyleLbl="alignImgPlace1" presStyleIdx="0" presStyleCnt="3"/>
      <dgm:spPr>
        <a:blipFill>
          <a:blip xmlns:r="http://schemas.openxmlformats.org/officeDocument/2006/relationships" r:embed="rId2"/>
          <a:srcRect/>
          <a:stretch>
            <a:fillRect/>
          </a:stretch>
        </a:blipFill>
      </dgm:spPr>
      <dgm:extLst>
        <a:ext uri="{E40237B7-FDA0-4F09-8148-C483321AD2D9}">
          <dgm14:cNvPr xmlns:dgm14="http://schemas.microsoft.com/office/drawing/2010/diagram" id="0" name="" descr="A person with curly hair&#10;&#10;Description automatically generated with medium confidence">
            <a:extLst>
              <a:ext uri="{FF2B5EF4-FFF2-40B4-BE49-F238E27FC236}">
                <a16:creationId xmlns:a16="http://schemas.microsoft.com/office/drawing/2014/main" id="{21C07D48-B765-4E5D-B066-DA56F15EF889}"/>
              </a:ext>
            </a:extLst>
          </dgm14:cNvPr>
        </a:ext>
      </dgm:extLst>
    </dgm:pt>
    <dgm:pt modelId="{0DEB7EAD-8D57-405F-BE93-0FEEF80DFBC5}" type="pres">
      <dgm:prSet presAssocID="{ED1B25B1-7598-4B0B-9DEC-B0CA65637A61}" presName="desTextWrapper" presStyleCnt="0"/>
      <dgm:spPr/>
    </dgm:pt>
    <dgm:pt modelId="{C1CE95EE-D005-446E-B911-E52E1543D144}" type="pres">
      <dgm:prSet presAssocID="{ED1B25B1-7598-4B0B-9DEC-B0CA65637A61}" presName="desText" presStyleLbl="revTx" presStyleIdx="0" presStyleCnt="3">
        <dgm:presLayoutVars>
          <dgm:bulletEnabled val="1"/>
        </dgm:presLayoutVars>
      </dgm:prSet>
      <dgm:spPr/>
    </dgm:pt>
    <dgm:pt modelId="{2214AC30-632F-4B28-9A2D-297EA6DD0759}" type="pres">
      <dgm:prSet presAssocID="{1F3DBEC9-3146-46CC-B0B4-5EAA47F2A226}" presName="spaceV" presStyleCnt="0"/>
      <dgm:spPr/>
    </dgm:pt>
    <dgm:pt modelId="{389950D6-DFD2-4C2C-886A-67A6317C4621}" type="pres">
      <dgm:prSet presAssocID="{5BC12C3B-569C-4C13-BDA1-7D8535719A4C}" presName="pair" presStyleCnt="0"/>
      <dgm:spPr/>
    </dgm:pt>
    <dgm:pt modelId="{7E732D37-19F4-48E2-8655-40C4576FC08E}" type="pres">
      <dgm:prSet presAssocID="{5BC12C3B-569C-4C13-BDA1-7D8535719A4C}" presName="spaceH" presStyleLbl="node1" presStyleIdx="0" presStyleCnt="0"/>
      <dgm:spPr/>
    </dgm:pt>
    <dgm:pt modelId="{699BAEE0-B9F7-4887-B9F8-F4FD06495108}" type="pres">
      <dgm:prSet presAssocID="{5BC12C3B-569C-4C13-BDA1-7D8535719A4C}" presName="desPictures" presStyleLbl="alignImgPlace1" presStyleIdx="1" presStyleCnt="3"/>
      <dgm:spPr>
        <a:blipFill>
          <a:blip xmlns:r="http://schemas.openxmlformats.org/officeDocument/2006/relationships" r:embed="rId3"/>
          <a:srcRect/>
          <a:stretch>
            <a:fillRect/>
          </a:stretch>
        </a:blipFill>
      </dgm:spPr>
    </dgm:pt>
    <dgm:pt modelId="{F86EB974-762C-4B96-8C7E-92C927D175A8}" type="pres">
      <dgm:prSet presAssocID="{5BC12C3B-569C-4C13-BDA1-7D8535719A4C}" presName="desTextWrapper" presStyleCnt="0"/>
      <dgm:spPr/>
    </dgm:pt>
    <dgm:pt modelId="{90EAD708-3140-4025-9168-1BCCC79925EB}" type="pres">
      <dgm:prSet presAssocID="{5BC12C3B-569C-4C13-BDA1-7D8535719A4C}" presName="desText" presStyleLbl="revTx" presStyleIdx="1" presStyleCnt="3">
        <dgm:presLayoutVars>
          <dgm:bulletEnabled val="1"/>
        </dgm:presLayoutVars>
      </dgm:prSet>
      <dgm:spPr/>
    </dgm:pt>
    <dgm:pt modelId="{6181D181-C7D1-457D-9D34-1DD3B7591955}" type="pres">
      <dgm:prSet presAssocID="{1E2E4D87-7E0E-49F6-AFAB-64E561B87870}" presName="spaceV" presStyleCnt="0"/>
      <dgm:spPr/>
    </dgm:pt>
    <dgm:pt modelId="{7EB139AD-BD65-493D-B457-7AF2E57A0332}" type="pres">
      <dgm:prSet presAssocID="{007C25AC-E05A-4B9D-872A-B77C5832D1D9}" presName="pair" presStyleCnt="0"/>
      <dgm:spPr/>
    </dgm:pt>
    <dgm:pt modelId="{C5EB6999-787B-448C-BA15-0D3CC8810E38}" type="pres">
      <dgm:prSet presAssocID="{007C25AC-E05A-4B9D-872A-B77C5832D1D9}" presName="spaceH" presStyleLbl="node1" presStyleIdx="0" presStyleCnt="0"/>
      <dgm:spPr/>
    </dgm:pt>
    <dgm:pt modelId="{B9425E9A-4115-430C-A3CE-9F04382D052A}" type="pres">
      <dgm:prSet presAssocID="{007C25AC-E05A-4B9D-872A-B77C5832D1D9}" presName="desPictures" presStyleLbl="alignImgPlace1" presStyleIdx="2" presStyleCnt="3"/>
      <dgm:spPr>
        <a:blipFill>
          <a:blip xmlns:r="http://schemas.openxmlformats.org/officeDocument/2006/relationships" r:embed="rId4"/>
          <a:srcRect/>
          <a:stretch>
            <a:fillRect/>
          </a:stretch>
        </a:blipFill>
      </dgm:spPr>
    </dgm:pt>
    <dgm:pt modelId="{68649A9F-A35D-4BCE-8600-D08C43D74FD1}" type="pres">
      <dgm:prSet presAssocID="{007C25AC-E05A-4B9D-872A-B77C5832D1D9}" presName="desTextWrapper" presStyleCnt="0"/>
      <dgm:spPr/>
    </dgm:pt>
    <dgm:pt modelId="{CE8C9058-50FF-49F7-81EF-E07C5192F6D5}" type="pres">
      <dgm:prSet presAssocID="{007C25AC-E05A-4B9D-872A-B77C5832D1D9}" presName="desText" presStyleLbl="revTx" presStyleIdx="2" presStyleCnt="3">
        <dgm:presLayoutVars>
          <dgm:bulletEnabled val="1"/>
        </dgm:presLayoutVars>
      </dgm:prSet>
      <dgm:spPr/>
    </dgm:pt>
    <dgm:pt modelId="{9A551D3F-5732-45E9-A84E-8BECC6FF6009}" type="pres">
      <dgm:prSet presAssocID="{34F2D14E-4521-471A-B349-88382D4DEB9E}" presName="maxNode" presStyleCnt="0"/>
      <dgm:spPr/>
    </dgm:pt>
    <dgm:pt modelId="{6A38D245-B91B-4D8D-8A45-ED0E6FCD9E04}" type="pres">
      <dgm:prSet presAssocID="{34F2D14E-4521-471A-B349-88382D4DEB9E}" presName="Name33" presStyleCnt="0"/>
      <dgm:spPr/>
    </dgm:pt>
  </dgm:ptLst>
  <dgm:cxnLst>
    <dgm:cxn modelId="{BA81800B-E57E-4C9B-84EB-6FDA312B9AA1}" type="presOf" srcId="{8428613A-156C-4D94-A953-0B8A5694D86D}" destId="{D7925E04-45B7-4DE4-B123-4DCC9F796AE0}" srcOrd="0" destOrd="0" presId="urn:microsoft.com/office/officeart/2008/layout/AccentedPicture"/>
    <dgm:cxn modelId="{7362DC1D-17C8-4F7F-ADA2-440345B27F5B}" srcId="{34F2D14E-4521-471A-B349-88382D4DEB9E}" destId="{ED1B25B1-7598-4B0B-9DEC-B0CA65637A61}" srcOrd="1" destOrd="0" parTransId="{9A79D9FB-9F0C-4DA0-9C76-8699AA4B0D9E}" sibTransId="{1F3DBEC9-3146-46CC-B0B4-5EAA47F2A226}"/>
    <dgm:cxn modelId="{1C6E0425-F8EE-4414-BB0A-E3FD419266C1}" type="presOf" srcId="{FDA64089-927E-4E99-B4F3-050D41638AB2}" destId="{A48996BB-15D9-48A4-A4A9-3E06720353EE}" srcOrd="0" destOrd="0" presId="urn:microsoft.com/office/officeart/2008/layout/AccentedPicture"/>
    <dgm:cxn modelId="{2BCDE537-EC23-4191-BA9F-44F84FC9D930}" srcId="{5BC12C3B-569C-4C13-BDA1-7D8535719A4C}" destId="{AACFE495-EF11-4FC5-9A0B-6437AA6105ED}" srcOrd="1" destOrd="0" parTransId="{D41959F6-D511-4930-8289-E74074AE7D7B}" sibTransId="{DE25A6AA-33A7-4FDB-9368-B0188347E755}"/>
    <dgm:cxn modelId="{5C92735E-AEBA-4146-99ED-E24E0C7C2E8D}" srcId="{5BC12C3B-569C-4C13-BDA1-7D8535719A4C}" destId="{9F9C6959-3BD4-432E-9578-096F2332044B}" srcOrd="0" destOrd="0" parTransId="{21092F46-7CF9-4830-9404-15A69FB006D7}" sibTransId="{0DE288CD-8220-49B8-9722-476A1CB38C9E}"/>
    <dgm:cxn modelId="{B9FAEB5E-7B40-4B7B-9979-3E1965F25264}" srcId="{34F2D14E-4521-471A-B349-88382D4DEB9E}" destId="{007C25AC-E05A-4B9D-872A-B77C5832D1D9}" srcOrd="3" destOrd="0" parTransId="{0EBEA072-6A03-4AA1-8D4A-8BD55C3DC282}" sibTransId="{28AF11F2-FBAA-4EA7-A3E7-C6964EFA6F88}"/>
    <dgm:cxn modelId="{460A895F-68B7-49EE-AA2A-35F3FE0C5BBC}" type="presOf" srcId="{5BC12C3B-569C-4C13-BDA1-7D8535719A4C}" destId="{90EAD708-3140-4025-9168-1BCCC79925EB}" srcOrd="0" destOrd="0" presId="urn:microsoft.com/office/officeart/2008/layout/AccentedPicture"/>
    <dgm:cxn modelId="{E3D55263-F7A4-4C09-8E6F-C0E7BEBAAAAD}" type="presOf" srcId="{AACFE495-EF11-4FC5-9A0B-6437AA6105ED}" destId="{90EAD708-3140-4025-9168-1BCCC79925EB}" srcOrd="0" destOrd="2" presId="urn:microsoft.com/office/officeart/2008/layout/AccentedPicture"/>
    <dgm:cxn modelId="{C2849A4F-24B7-47A9-B878-C9B30B4FBCCE}" type="presOf" srcId="{49711369-6E98-460E-AC3A-ABA555994198}" destId="{C1CE95EE-D005-446E-B911-E52E1543D144}" srcOrd="0" destOrd="1" presId="urn:microsoft.com/office/officeart/2008/layout/AccentedPicture"/>
    <dgm:cxn modelId="{AD74E372-D94A-4BC9-A1C0-0AED389883BA}" type="presOf" srcId="{9F9C6959-3BD4-432E-9578-096F2332044B}" destId="{90EAD708-3140-4025-9168-1BCCC79925EB}" srcOrd="0" destOrd="1" presId="urn:microsoft.com/office/officeart/2008/layout/AccentedPicture"/>
    <dgm:cxn modelId="{C8E6B956-1DFF-452D-AFC6-D65ACF434B29}" type="presOf" srcId="{F7A7A7FB-49F4-42F6-8A14-BFD7C147CDD7}" destId="{CE8C9058-50FF-49F7-81EF-E07C5192F6D5}" srcOrd="0" destOrd="2" presId="urn:microsoft.com/office/officeart/2008/layout/AccentedPicture"/>
    <dgm:cxn modelId="{CDCF3B57-9C58-42ED-9350-9E3E9C1F157E}" srcId="{34F2D14E-4521-471A-B349-88382D4DEB9E}" destId="{5BC12C3B-569C-4C13-BDA1-7D8535719A4C}" srcOrd="2" destOrd="0" parTransId="{13DBE87E-DA4C-4637-8BAF-5D45E040C159}" sibTransId="{1E2E4D87-7E0E-49F6-AFAB-64E561B87870}"/>
    <dgm:cxn modelId="{B5AAD37F-E032-4B47-8735-311E567F6DD6}" srcId="{ED1B25B1-7598-4B0B-9DEC-B0CA65637A61}" destId="{49711369-6E98-460E-AC3A-ABA555994198}" srcOrd="0" destOrd="0" parTransId="{55B02D96-4113-41D5-B791-E5EA77191322}" sibTransId="{CD8D4051-206B-4F4E-9BF2-E374D7DF2C0A}"/>
    <dgm:cxn modelId="{60ADA288-F8BE-49D0-AC5B-D8CCC7B4A7ED}" type="presOf" srcId="{007C25AC-E05A-4B9D-872A-B77C5832D1D9}" destId="{CE8C9058-50FF-49F7-81EF-E07C5192F6D5}" srcOrd="0" destOrd="0" presId="urn:microsoft.com/office/officeart/2008/layout/AccentedPicture"/>
    <dgm:cxn modelId="{94045B8B-7CE7-40D5-BBBE-05A6EDD9FDDC}" type="presOf" srcId="{ED1B25B1-7598-4B0B-9DEC-B0CA65637A61}" destId="{C1CE95EE-D005-446E-B911-E52E1543D144}" srcOrd="0" destOrd="0" presId="urn:microsoft.com/office/officeart/2008/layout/AccentedPicture"/>
    <dgm:cxn modelId="{4514BF92-6D11-4BA9-85BD-C0D411CC41D1}" type="presOf" srcId="{0F029ED1-1E10-4454-BD07-710A562FBDF9}" destId="{CE8C9058-50FF-49F7-81EF-E07C5192F6D5}" srcOrd="0" destOrd="1" presId="urn:microsoft.com/office/officeart/2008/layout/AccentedPicture"/>
    <dgm:cxn modelId="{708823B5-34B9-4999-99C8-0F55A7525AB9}" srcId="{34F2D14E-4521-471A-B349-88382D4DEB9E}" destId="{8428613A-156C-4D94-A953-0B8A5694D86D}" srcOrd="0" destOrd="0" parTransId="{802DCC83-63E6-4E4F-9B95-591AD4BE1538}" sibTransId="{FDA64089-927E-4E99-B4F3-050D41638AB2}"/>
    <dgm:cxn modelId="{1EB409D2-5952-41AA-9359-8DE551EE35F6}" srcId="{007C25AC-E05A-4B9D-872A-B77C5832D1D9}" destId="{0F029ED1-1E10-4454-BD07-710A562FBDF9}" srcOrd="0" destOrd="0" parTransId="{F3658730-C8E0-4CEB-891E-970608076BE6}" sibTransId="{1BF514A8-14FF-4A09-86F5-769E7A33B838}"/>
    <dgm:cxn modelId="{96E41AD9-3157-4498-837A-11AD33177A9E}" srcId="{ED1B25B1-7598-4B0B-9DEC-B0CA65637A61}" destId="{63DFCD06-291C-400C-8E24-A722B50D2C1A}" srcOrd="1" destOrd="0" parTransId="{D3BB5850-49CE-4A58-B2AE-1600569A8D9F}" sibTransId="{1A983146-B6F2-4ED0-912D-635BAD1AD08F}"/>
    <dgm:cxn modelId="{1C3A26DA-B18F-498E-B656-45B63D1AB0B5}" type="presOf" srcId="{34F2D14E-4521-471A-B349-88382D4DEB9E}" destId="{386E88BE-CA9F-4D04-9715-F428B199413C}" srcOrd="0" destOrd="0" presId="urn:microsoft.com/office/officeart/2008/layout/AccentedPicture"/>
    <dgm:cxn modelId="{B73B81FD-378C-4B54-8630-06D84D2BF6D1}" type="presOf" srcId="{63DFCD06-291C-400C-8E24-A722B50D2C1A}" destId="{C1CE95EE-D005-446E-B911-E52E1543D144}" srcOrd="0" destOrd="2" presId="urn:microsoft.com/office/officeart/2008/layout/AccentedPicture"/>
    <dgm:cxn modelId="{82DA7FFF-975D-4F00-A2B9-7F5EDFADF93F}" srcId="{007C25AC-E05A-4B9D-872A-B77C5832D1D9}" destId="{F7A7A7FB-49F4-42F6-8A14-BFD7C147CDD7}" srcOrd="1" destOrd="0" parTransId="{BC2E22BF-7BF0-4D67-AAF9-276C08335041}" sibTransId="{2FA172B7-95EB-4819-AFC6-B12BED1527BB}"/>
    <dgm:cxn modelId="{749E74E5-1C87-4603-AB0E-E38ECEE8CF4E}" type="presParOf" srcId="{386E88BE-CA9F-4D04-9715-F428B199413C}" destId="{A48996BB-15D9-48A4-A4A9-3E06720353EE}" srcOrd="0" destOrd="0" presId="urn:microsoft.com/office/officeart/2008/layout/AccentedPicture"/>
    <dgm:cxn modelId="{8E7937DC-5A4E-4D85-A944-F3AAE35EC9E8}" type="presParOf" srcId="{386E88BE-CA9F-4D04-9715-F428B199413C}" destId="{D7925E04-45B7-4DE4-B123-4DCC9F796AE0}" srcOrd="1" destOrd="0" presId="urn:microsoft.com/office/officeart/2008/layout/AccentedPicture"/>
    <dgm:cxn modelId="{973DEFD4-C7F6-4EE9-9402-AD3ECABC7CE2}" type="presParOf" srcId="{386E88BE-CA9F-4D04-9715-F428B199413C}" destId="{0C930060-16E1-4990-A8B2-1ED69A81BF24}" srcOrd="2" destOrd="0" presId="urn:microsoft.com/office/officeart/2008/layout/AccentedPicture"/>
    <dgm:cxn modelId="{D6C1C786-3E9D-4489-BC34-31B461F5AC56}" type="presParOf" srcId="{0C930060-16E1-4990-A8B2-1ED69A81BF24}" destId="{A62C6C57-1DE3-4B99-A5F6-F7589580569C}" srcOrd="0" destOrd="0" presId="urn:microsoft.com/office/officeart/2008/layout/AccentedPicture"/>
    <dgm:cxn modelId="{2E267A47-38FA-4E4C-99A9-28D3A4C27960}" type="presParOf" srcId="{A62C6C57-1DE3-4B99-A5F6-F7589580569C}" destId="{DD378F9A-6F62-4A41-970A-9A53FBE4AD83}" srcOrd="0" destOrd="0" presId="urn:microsoft.com/office/officeart/2008/layout/AccentedPicture"/>
    <dgm:cxn modelId="{095846C6-3BF7-4F5A-B480-6E57ACFF5BC8}" type="presParOf" srcId="{A62C6C57-1DE3-4B99-A5F6-F7589580569C}" destId="{F5F495D1-6F47-4403-B298-A4101960B43A}" srcOrd="1" destOrd="0" presId="urn:microsoft.com/office/officeart/2008/layout/AccentedPicture"/>
    <dgm:cxn modelId="{38F2F09C-5CEC-4CF7-AE87-86E131E4E55F}" type="presParOf" srcId="{A62C6C57-1DE3-4B99-A5F6-F7589580569C}" destId="{0DEB7EAD-8D57-405F-BE93-0FEEF80DFBC5}" srcOrd="2" destOrd="0" presId="urn:microsoft.com/office/officeart/2008/layout/AccentedPicture"/>
    <dgm:cxn modelId="{81B99210-C08E-44A7-B07A-2BEC51FED428}" type="presParOf" srcId="{0DEB7EAD-8D57-405F-BE93-0FEEF80DFBC5}" destId="{C1CE95EE-D005-446E-B911-E52E1543D144}" srcOrd="0" destOrd="0" presId="urn:microsoft.com/office/officeart/2008/layout/AccentedPicture"/>
    <dgm:cxn modelId="{1F7D2714-8892-49EC-98D4-C101D8D8BCE7}" type="presParOf" srcId="{0C930060-16E1-4990-A8B2-1ED69A81BF24}" destId="{2214AC30-632F-4B28-9A2D-297EA6DD0759}" srcOrd="1" destOrd="0" presId="urn:microsoft.com/office/officeart/2008/layout/AccentedPicture"/>
    <dgm:cxn modelId="{9F8A7A6F-6015-4AF2-9581-54AC721F1E6D}" type="presParOf" srcId="{0C930060-16E1-4990-A8B2-1ED69A81BF24}" destId="{389950D6-DFD2-4C2C-886A-67A6317C4621}" srcOrd="2" destOrd="0" presId="urn:microsoft.com/office/officeart/2008/layout/AccentedPicture"/>
    <dgm:cxn modelId="{E01EDCC7-5142-490A-8C00-0C4E39DAD603}" type="presParOf" srcId="{389950D6-DFD2-4C2C-886A-67A6317C4621}" destId="{7E732D37-19F4-48E2-8655-40C4576FC08E}" srcOrd="0" destOrd="0" presId="urn:microsoft.com/office/officeart/2008/layout/AccentedPicture"/>
    <dgm:cxn modelId="{301764CF-E758-422C-8CC0-603861174CD3}" type="presParOf" srcId="{389950D6-DFD2-4C2C-886A-67A6317C4621}" destId="{699BAEE0-B9F7-4887-B9F8-F4FD06495108}" srcOrd="1" destOrd="0" presId="urn:microsoft.com/office/officeart/2008/layout/AccentedPicture"/>
    <dgm:cxn modelId="{0301516D-3FC2-4537-B039-3ADFABA566FF}" type="presParOf" srcId="{389950D6-DFD2-4C2C-886A-67A6317C4621}" destId="{F86EB974-762C-4B96-8C7E-92C927D175A8}" srcOrd="2" destOrd="0" presId="urn:microsoft.com/office/officeart/2008/layout/AccentedPicture"/>
    <dgm:cxn modelId="{6B06A8A2-32F7-4456-9D38-52E34FC1EC91}" type="presParOf" srcId="{F86EB974-762C-4B96-8C7E-92C927D175A8}" destId="{90EAD708-3140-4025-9168-1BCCC79925EB}" srcOrd="0" destOrd="0" presId="urn:microsoft.com/office/officeart/2008/layout/AccentedPicture"/>
    <dgm:cxn modelId="{283A5A9A-6584-42AC-A389-B191891E24F7}" type="presParOf" srcId="{0C930060-16E1-4990-A8B2-1ED69A81BF24}" destId="{6181D181-C7D1-457D-9D34-1DD3B7591955}" srcOrd="3" destOrd="0" presId="urn:microsoft.com/office/officeart/2008/layout/AccentedPicture"/>
    <dgm:cxn modelId="{F50F0493-6ACC-4EA5-9A8B-FD6D07AFBA1B}" type="presParOf" srcId="{0C930060-16E1-4990-A8B2-1ED69A81BF24}" destId="{7EB139AD-BD65-493D-B457-7AF2E57A0332}" srcOrd="4" destOrd="0" presId="urn:microsoft.com/office/officeart/2008/layout/AccentedPicture"/>
    <dgm:cxn modelId="{01B31262-D7D8-4296-9834-828986D8B743}" type="presParOf" srcId="{7EB139AD-BD65-493D-B457-7AF2E57A0332}" destId="{C5EB6999-787B-448C-BA15-0D3CC8810E38}" srcOrd="0" destOrd="0" presId="urn:microsoft.com/office/officeart/2008/layout/AccentedPicture"/>
    <dgm:cxn modelId="{3E881BA1-83D2-41B0-87CE-2FD10EBDF6FD}" type="presParOf" srcId="{7EB139AD-BD65-493D-B457-7AF2E57A0332}" destId="{B9425E9A-4115-430C-A3CE-9F04382D052A}" srcOrd="1" destOrd="0" presId="urn:microsoft.com/office/officeart/2008/layout/AccentedPicture"/>
    <dgm:cxn modelId="{63053902-C9E8-4AB7-B05C-03F5650B5E7E}" type="presParOf" srcId="{7EB139AD-BD65-493D-B457-7AF2E57A0332}" destId="{68649A9F-A35D-4BCE-8600-D08C43D74FD1}" srcOrd="2" destOrd="0" presId="urn:microsoft.com/office/officeart/2008/layout/AccentedPicture"/>
    <dgm:cxn modelId="{2E2805F9-1E04-4536-9FD5-FD46493A8DAA}" type="presParOf" srcId="{68649A9F-A35D-4BCE-8600-D08C43D74FD1}" destId="{CE8C9058-50FF-49F7-81EF-E07C5192F6D5}" srcOrd="0" destOrd="0" presId="urn:microsoft.com/office/officeart/2008/layout/AccentedPicture"/>
    <dgm:cxn modelId="{03EBF643-53E3-4F64-8C10-33ECE4476258}" type="presParOf" srcId="{386E88BE-CA9F-4D04-9715-F428B199413C}" destId="{9A551D3F-5732-45E9-A84E-8BECC6FF6009}" srcOrd="3" destOrd="0" presId="urn:microsoft.com/office/officeart/2008/layout/AccentedPicture"/>
    <dgm:cxn modelId="{7D4D8ED2-2AD4-43C2-9DD3-01BDE5D568D5}" type="presParOf" srcId="{9A551D3F-5732-45E9-A84E-8BECC6FF6009}" destId="{6A38D245-B91B-4D8D-8A45-ED0E6FCD9E04}" srcOrd="0" destOrd="0" presId="urn:microsoft.com/office/officeart/2008/layout/AccentedPi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E74C5D-C899-41EF-A886-B6CA86CE8EAC}" type="doc">
      <dgm:prSet loTypeId="urn:microsoft.com/office/officeart/2005/8/layout/list1" loCatId="list" qsTypeId="urn:microsoft.com/office/officeart/2005/8/quickstyle/simple1" qsCatId="simple" csTypeId="urn:microsoft.com/office/officeart/2005/8/colors/colorful1" csCatId="colorful" phldr="1"/>
      <dgm:spPr/>
    </dgm:pt>
    <dgm:pt modelId="{01286994-5C7E-41BD-9AF9-CA1DE9CA0AC7}">
      <dgm:prSet phldrT="[Text]" custT="1"/>
      <dgm:spPr>
        <a:solidFill>
          <a:srgbClr val="69335E"/>
        </a:solidFill>
        <a:ln>
          <a:solidFill>
            <a:srgbClr val="69335E"/>
          </a:solidFill>
        </a:ln>
      </dgm:spPr>
      <dgm:t>
        <a:bodyPr/>
        <a:lstStyle/>
        <a:p>
          <a:r>
            <a:rPr lang="is-IS" sz="2000">
              <a:latin typeface="Lato" panose="020F0502020204030203" pitchFamily="34" charset="0"/>
            </a:rPr>
            <a:t>Strategic planning</a:t>
          </a:r>
        </a:p>
      </dgm:t>
    </dgm:pt>
    <dgm:pt modelId="{1A5EFE88-A135-41BB-9BCA-71E1452010CD}" type="parTrans" cxnId="{14B2326A-12A9-4AFC-857F-3C16BBADA220}">
      <dgm:prSet/>
      <dgm:spPr/>
      <dgm:t>
        <a:bodyPr/>
        <a:lstStyle/>
        <a:p>
          <a:endParaRPr lang="is-IS"/>
        </a:p>
      </dgm:t>
    </dgm:pt>
    <dgm:pt modelId="{4B326C0D-94D8-447A-8EDC-EA4CDC21D2DB}" type="sibTrans" cxnId="{14B2326A-12A9-4AFC-857F-3C16BBADA220}">
      <dgm:prSet/>
      <dgm:spPr/>
      <dgm:t>
        <a:bodyPr/>
        <a:lstStyle/>
        <a:p>
          <a:endParaRPr lang="is-IS"/>
        </a:p>
      </dgm:t>
    </dgm:pt>
    <dgm:pt modelId="{148E779A-B30B-4DB9-834B-3C95213797E0}">
      <dgm:prSet custT="1"/>
      <dgm:spPr>
        <a:solidFill>
          <a:srgbClr val="69335E"/>
        </a:solidFill>
        <a:ln>
          <a:solidFill>
            <a:srgbClr val="69335E"/>
          </a:solidFill>
        </a:ln>
      </dgm:spPr>
      <dgm:t>
        <a:bodyPr/>
        <a:lstStyle/>
        <a:p>
          <a:r>
            <a:rPr lang="is-IS" sz="2000" dirty="0" err="1">
              <a:latin typeface="Lato" panose="020F0502020204030203" pitchFamily="34" charset="0"/>
            </a:rPr>
            <a:t>Job</a:t>
          </a:r>
          <a:r>
            <a:rPr lang="is-IS" sz="2000" dirty="0">
              <a:latin typeface="Lato" panose="020F0502020204030203" pitchFamily="34" charset="0"/>
            </a:rPr>
            <a:t> </a:t>
          </a:r>
          <a:r>
            <a:rPr lang="is-IS" sz="2000" dirty="0" err="1">
              <a:latin typeface="Lato" panose="020F0502020204030203" pitchFamily="34" charset="0"/>
            </a:rPr>
            <a:t>classifcation</a:t>
          </a:r>
          <a:r>
            <a:rPr lang="is-IS" sz="2000" dirty="0">
              <a:latin typeface="Lato" panose="020F0502020204030203" pitchFamily="34" charset="0"/>
            </a:rPr>
            <a:t> </a:t>
          </a:r>
        </a:p>
      </dgm:t>
    </dgm:pt>
    <dgm:pt modelId="{2CFE5022-A4FB-4112-A570-A97290374F56}" type="parTrans" cxnId="{375B2AB2-3D5D-4105-A0BE-231783F5FE3F}">
      <dgm:prSet/>
      <dgm:spPr/>
      <dgm:t>
        <a:bodyPr/>
        <a:lstStyle/>
        <a:p>
          <a:endParaRPr lang="is-IS"/>
        </a:p>
      </dgm:t>
    </dgm:pt>
    <dgm:pt modelId="{A341ADE4-097F-46B1-A9BB-2B96F974EC35}" type="sibTrans" cxnId="{375B2AB2-3D5D-4105-A0BE-231783F5FE3F}">
      <dgm:prSet/>
      <dgm:spPr/>
      <dgm:t>
        <a:bodyPr/>
        <a:lstStyle/>
        <a:p>
          <a:endParaRPr lang="is-IS"/>
        </a:p>
      </dgm:t>
    </dgm:pt>
    <dgm:pt modelId="{2651F9F0-9C1D-4A33-9423-7A7135EB03A3}">
      <dgm:prSet custT="1"/>
      <dgm:spPr>
        <a:solidFill>
          <a:srgbClr val="69335E"/>
        </a:solidFill>
        <a:ln>
          <a:solidFill>
            <a:srgbClr val="69335E"/>
          </a:solidFill>
        </a:ln>
      </dgm:spPr>
      <dgm:t>
        <a:bodyPr/>
        <a:lstStyle/>
        <a:p>
          <a:r>
            <a:rPr lang="en-GB" sz="2000" dirty="0">
              <a:latin typeface="Lato" panose="020F0502020204030203" pitchFamily="34" charset="0"/>
            </a:rPr>
            <a:t>Managing and documenting </a:t>
          </a:r>
          <a:endParaRPr lang="is-IS" sz="2000" dirty="0">
            <a:latin typeface="Lato" panose="020F0502020204030203" pitchFamily="34" charset="0"/>
          </a:endParaRPr>
        </a:p>
      </dgm:t>
    </dgm:pt>
    <dgm:pt modelId="{74F10961-BB92-4C41-B90C-6B8816C57934}" type="parTrans" cxnId="{2A11EF10-E12B-4485-A60F-15A84BE9B0A6}">
      <dgm:prSet/>
      <dgm:spPr/>
      <dgm:t>
        <a:bodyPr/>
        <a:lstStyle/>
        <a:p>
          <a:endParaRPr lang="is-IS"/>
        </a:p>
      </dgm:t>
    </dgm:pt>
    <dgm:pt modelId="{F0D84173-43D3-4B3F-9897-532ED1FEF56D}" type="sibTrans" cxnId="{2A11EF10-E12B-4485-A60F-15A84BE9B0A6}">
      <dgm:prSet/>
      <dgm:spPr/>
      <dgm:t>
        <a:bodyPr/>
        <a:lstStyle/>
        <a:p>
          <a:endParaRPr lang="is-IS"/>
        </a:p>
      </dgm:t>
    </dgm:pt>
    <dgm:pt modelId="{59E66986-7C40-4FBE-B7DC-8DC20445CE51}">
      <dgm:prSet custT="1"/>
      <dgm:spPr>
        <a:solidFill>
          <a:srgbClr val="69335E"/>
        </a:solidFill>
        <a:ln>
          <a:solidFill>
            <a:srgbClr val="69335E"/>
          </a:solidFill>
        </a:ln>
      </dgm:spPr>
      <dgm:t>
        <a:bodyPr/>
        <a:lstStyle/>
        <a:p>
          <a:r>
            <a:rPr lang="is-IS" sz="2000">
              <a:latin typeface="Lato" panose="020F0502020204030203" pitchFamily="34" charset="0"/>
            </a:rPr>
            <a:t>Wage analysis</a:t>
          </a:r>
        </a:p>
      </dgm:t>
    </dgm:pt>
    <dgm:pt modelId="{E126C5CA-1EEF-47B9-B48B-304A5BEAE395}" type="parTrans" cxnId="{E836E77E-D1A5-48BA-B19A-C9DFE640AA6C}">
      <dgm:prSet/>
      <dgm:spPr/>
      <dgm:t>
        <a:bodyPr/>
        <a:lstStyle/>
        <a:p>
          <a:endParaRPr lang="is-IS"/>
        </a:p>
      </dgm:t>
    </dgm:pt>
    <dgm:pt modelId="{3DBCAA31-861A-4F97-953B-D3C9C66C4BE8}" type="sibTrans" cxnId="{E836E77E-D1A5-48BA-B19A-C9DFE640AA6C}">
      <dgm:prSet/>
      <dgm:spPr/>
      <dgm:t>
        <a:bodyPr/>
        <a:lstStyle/>
        <a:p>
          <a:endParaRPr lang="is-IS"/>
        </a:p>
      </dgm:t>
    </dgm:pt>
    <dgm:pt modelId="{8725ECF0-F049-4E76-BBAE-DD2A3F14F123}">
      <dgm:prSet custT="1"/>
      <dgm:spPr>
        <a:solidFill>
          <a:srgbClr val="69335E"/>
        </a:solidFill>
        <a:ln>
          <a:solidFill>
            <a:srgbClr val="69335E"/>
          </a:solidFill>
        </a:ln>
      </dgm:spPr>
      <dgm:t>
        <a:bodyPr/>
        <a:lstStyle/>
        <a:p>
          <a:r>
            <a:rPr lang="is-IS" sz="2000" dirty="0" err="1">
              <a:latin typeface="Lato" panose="020F0502020204030203" pitchFamily="34" charset="0"/>
            </a:rPr>
            <a:t>Review</a:t>
          </a:r>
          <a:r>
            <a:rPr lang="is-IS" sz="2000" dirty="0">
              <a:latin typeface="Lato" panose="020F0502020204030203" pitchFamily="34" charset="0"/>
            </a:rPr>
            <a:t> </a:t>
          </a:r>
          <a:r>
            <a:rPr lang="is-IS" sz="2000" dirty="0" err="1">
              <a:latin typeface="Lato" panose="020F0502020204030203" pitchFamily="34" charset="0"/>
            </a:rPr>
            <a:t>and</a:t>
          </a:r>
          <a:r>
            <a:rPr lang="is-IS" sz="2000" dirty="0">
              <a:latin typeface="Lato" panose="020F0502020204030203" pitchFamily="34" charset="0"/>
            </a:rPr>
            <a:t> </a:t>
          </a:r>
          <a:r>
            <a:rPr lang="is-IS" sz="2000" dirty="0" err="1">
              <a:latin typeface="Lato" panose="020F0502020204030203" pitchFamily="34" charset="0"/>
            </a:rPr>
            <a:t>audit</a:t>
          </a:r>
          <a:r>
            <a:rPr lang="is-IS" sz="2000" dirty="0">
              <a:latin typeface="Lato" panose="020F0502020204030203" pitchFamily="34" charset="0"/>
            </a:rPr>
            <a:t> </a:t>
          </a:r>
        </a:p>
      </dgm:t>
    </dgm:pt>
    <dgm:pt modelId="{8513A6FE-DCBB-4425-87F4-86C664C4A392}" type="parTrans" cxnId="{CFAC6515-03CA-44B6-A6F5-D9D8A803C5D9}">
      <dgm:prSet/>
      <dgm:spPr/>
      <dgm:t>
        <a:bodyPr/>
        <a:lstStyle/>
        <a:p>
          <a:endParaRPr lang="is-IS"/>
        </a:p>
      </dgm:t>
    </dgm:pt>
    <dgm:pt modelId="{F805E206-C213-4DFA-A4BB-524925A2E5CF}" type="sibTrans" cxnId="{CFAC6515-03CA-44B6-A6F5-D9D8A803C5D9}">
      <dgm:prSet/>
      <dgm:spPr/>
      <dgm:t>
        <a:bodyPr/>
        <a:lstStyle/>
        <a:p>
          <a:endParaRPr lang="is-IS"/>
        </a:p>
      </dgm:t>
    </dgm:pt>
    <dgm:pt modelId="{01A32D6F-E465-4085-AC22-5AFB3B7F3C0A}" type="pres">
      <dgm:prSet presAssocID="{70E74C5D-C899-41EF-A886-B6CA86CE8EAC}" presName="linear" presStyleCnt="0">
        <dgm:presLayoutVars>
          <dgm:dir/>
          <dgm:animLvl val="lvl"/>
          <dgm:resizeHandles val="exact"/>
        </dgm:presLayoutVars>
      </dgm:prSet>
      <dgm:spPr/>
    </dgm:pt>
    <dgm:pt modelId="{9906189C-03CE-4298-AF75-96F3E17DA7B0}" type="pres">
      <dgm:prSet presAssocID="{01286994-5C7E-41BD-9AF9-CA1DE9CA0AC7}" presName="parentLin" presStyleCnt="0"/>
      <dgm:spPr/>
    </dgm:pt>
    <dgm:pt modelId="{58AAA907-E8EC-4710-9CDE-E2E4B63C69A7}" type="pres">
      <dgm:prSet presAssocID="{01286994-5C7E-41BD-9AF9-CA1DE9CA0AC7}" presName="parentLeftMargin" presStyleLbl="node1" presStyleIdx="0" presStyleCnt="5"/>
      <dgm:spPr/>
    </dgm:pt>
    <dgm:pt modelId="{C685EB90-2DB3-43A7-89D4-5652A2F8A548}" type="pres">
      <dgm:prSet presAssocID="{01286994-5C7E-41BD-9AF9-CA1DE9CA0AC7}" presName="parentText" presStyleLbl="node1" presStyleIdx="0" presStyleCnt="5">
        <dgm:presLayoutVars>
          <dgm:chMax val="0"/>
          <dgm:bulletEnabled val="1"/>
        </dgm:presLayoutVars>
      </dgm:prSet>
      <dgm:spPr/>
    </dgm:pt>
    <dgm:pt modelId="{D83DD5BE-D3CB-449F-80A9-70B2889B6924}" type="pres">
      <dgm:prSet presAssocID="{01286994-5C7E-41BD-9AF9-CA1DE9CA0AC7}" presName="negativeSpace" presStyleCnt="0"/>
      <dgm:spPr/>
    </dgm:pt>
    <dgm:pt modelId="{27C2068D-4E44-452B-88B1-0C60DCE2F7B6}" type="pres">
      <dgm:prSet presAssocID="{01286994-5C7E-41BD-9AF9-CA1DE9CA0AC7}" presName="childText" presStyleLbl="conFgAcc1" presStyleIdx="0" presStyleCnt="5">
        <dgm:presLayoutVars>
          <dgm:bulletEnabled val="1"/>
        </dgm:presLayoutVars>
      </dgm:prSet>
      <dgm:spPr>
        <a:ln>
          <a:solidFill>
            <a:srgbClr val="69335E"/>
          </a:solidFill>
        </a:ln>
      </dgm:spPr>
    </dgm:pt>
    <dgm:pt modelId="{B3DD2E79-A006-4FDB-A9F1-518A1A9D1FAE}" type="pres">
      <dgm:prSet presAssocID="{4B326C0D-94D8-447A-8EDC-EA4CDC21D2DB}" presName="spaceBetweenRectangles" presStyleCnt="0"/>
      <dgm:spPr/>
    </dgm:pt>
    <dgm:pt modelId="{6D2C54E5-2DBA-485C-968D-1497A144D979}" type="pres">
      <dgm:prSet presAssocID="{148E779A-B30B-4DB9-834B-3C95213797E0}" presName="parentLin" presStyleCnt="0"/>
      <dgm:spPr/>
    </dgm:pt>
    <dgm:pt modelId="{A296080A-2842-4D76-A44E-1E2D6AE43CA5}" type="pres">
      <dgm:prSet presAssocID="{148E779A-B30B-4DB9-834B-3C95213797E0}" presName="parentLeftMargin" presStyleLbl="node1" presStyleIdx="0" presStyleCnt="5"/>
      <dgm:spPr/>
    </dgm:pt>
    <dgm:pt modelId="{19D65595-9C71-4E3B-8016-378DA0018527}" type="pres">
      <dgm:prSet presAssocID="{148E779A-B30B-4DB9-834B-3C95213797E0}" presName="parentText" presStyleLbl="node1" presStyleIdx="1" presStyleCnt="5" custLinFactNeighborY="9782">
        <dgm:presLayoutVars>
          <dgm:chMax val="0"/>
          <dgm:bulletEnabled val="1"/>
        </dgm:presLayoutVars>
      </dgm:prSet>
      <dgm:spPr/>
    </dgm:pt>
    <dgm:pt modelId="{D2950FF8-005E-4979-8FE7-5A0D258DF74D}" type="pres">
      <dgm:prSet presAssocID="{148E779A-B30B-4DB9-834B-3C95213797E0}" presName="negativeSpace" presStyleCnt="0"/>
      <dgm:spPr/>
    </dgm:pt>
    <dgm:pt modelId="{DC1D0462-8934-4B59-BF54-9D7CC2E69C44}" type="pres">
      <dgm:prSet presAssocID="{148E779A-B30B-4DB9-834B-3C95213797E0}" presName="childText" presStyleLbl="conFgAcc1" presStyleIdx="1" presStyleCnt="5">
        <dgm:presLayoutVars>
          <dgm:bulletEnabled val="1"/>
        </dgm:presLayoutVars>
      </dgm:prSet>
      <dgm:spPr>
        <a:ln>
          <a:solidFill>
            <a:srgbClr val="69335E"/>
          </a:solidFill>
        </a:ln>
      </dgm:spPr>
    </dgm:pt>
    <dgm:pt modelId="{1D498FFA-F63B-4B78-B3E5-C77BAB4EFB6B}" type="pres">
      <dgm:prSet presAssocID="{A341ADE4-097F-46B1-A9BB-2B96F974EC35}" presName="spaceBetweenRectangles" presStyleCnt="0"/>
      <dgm:spPr/>
    </dgm:pt>
    <dgm:pt modelId="{248C921E-E4EC-469F-8188-9DECC6DEEADA}" type="pres">
      <dgm:prSet presAssocID="{2651F9F0-9C1D-4A33-9423-7A7135EB03A3}" presName="parentLin" presStyleCnt="0"/>
      <dgm:spPr/>
    </dgm:pt>
    <dgm:pt modelId="{77BE5F3C-0B7C-45F2-AA74-703315E27F63}" type="pres">
      <dgm:prSet presAssocID="{2651F9F0-9C1D-4A33-9423-7A7135EB03A3}" presName="parentLeftMargin" presStyleLbl="node1" presStyleIdx="1" presStyleCnt="5"/>
      <dgm:spPr/>
    </dgm:pt>
    <dgm:pt modelId="{36CEE787-BC85-4ADA-8393-15FD2FB22882}" type="pres">
      <dgm:prSet presAssocID="{2651F9F0-9C1D-4A33-9423-7A7135EB03A3}" presName="parentText" presStyleLbl="node1" presStyleIdx="2" presStyleCnt="5" custLinFactNeighborY="9782">
        <dgm:presLayoutVars>
          <dgm:chMax val="0"/>
          <dgm:bulletEnabled val="1"/>
        </dgm:presLayoutVars>
      </dgm:prSet>
      <dgm:spPr/>
    </dgm:pt>
    <dgm:pt modelId="{F6B35B2D-20E6-4DDB-A5FE-7A5BA22861A4}" type="pres">
      <dgm:prSet presAssocID="{2651F9F0-9C1D-4A33-9423-7A7135EB03A3}" presName="negativeSpace" presStyleCnt="0"/>
      <dgm:spPr/>
    </dgm:pt>
    <dgm:pt modelId="{F169A29C-4789-4571-BD07-08704B2A59EC}" type="pres">
      <dgm:prSet presAssocID="{2651F9F0-9C1D-4A33-9423-7A7135EB03A3}" presName="childText" presStyleLbl="conFgAcc1" presStyleIdx="2" presStyleCnt="5">
        <dgm:presLayoutVars>
          <dgm:bulletEnabled val="1"/>
        </dgm:presLayoutVars>
      </dgm:prSet>
      <dgm:spPr>
        <a:ln>
          <a:solidFill>
            <a:srgbClr val="69335E"/>
          </a:solidFill>
        </a:ln>
      </dgm:spPr>
    </dgm:pt>
    <dgm:pt modelId="{2AD826F9-20CD-4BDD-85BA-6205E3CA8CA4}" type="pres">
      <dgm:prSet presAssocID="{F0D84173-43D3-4B3F-9897-532ED1FEF56D}" presName="spaceBetweenRectangles" presStyleCnt="0"/>
      <dgm:spPr/>
    </dgm:pt>
    <dgm:pt modelId="{C3C2873A-2A19-4CAE-B465-4DFF174206B2}" type="pres">
      <dgm:prSet presAssocID="{59E66986-7C40-4FBE-B7DC-8DC20445CE51}" presName="parentLin" presStyleCnt="0"/>
      <dgm:spPr/>
    </dgm:pt>
    <dgm:pt modelId="{DC4BC224-297D-4DEC-B239-7E4F72FAC8AC}" type="pres">
      <dgm:prSet presAssocID="{59E66986-7C40-4FBE-B7DC-8DC20445CE51}" presName="parentLeftMargin" presStyleLbl="node1" presStyleIdx="2" presStyleCnt="5"/>
      <dgm:spPr/>
    </dgm:pt>
    <dgm:pt modelId="{52C3A357-318D-4B2D-9EFA-7ED5F224FAD6}" type="pres">
      <dgm:prSet presAssocID="{59E66986-7C40-4FBE-B7DC-8DC20445CE51}" presName="parentText" presStyleLbl="node1" presStyleIdx="3" presStyleCnt="5" custLinFactNeighborY="9782">
        <dgm:presLayoutVars>
          <dgm:chMax val="0"/>
          <dgm:bulletEnabled val="1"/>
        </dgm:presLayoutVars>
      </dgm:prSet>
      <dgm:spPr/>
    </dgm:pt>
    <dgm:pt modelId="{1E1F6A88-6B83-4BEE-BDB4-70CA9495AFC6}" type="pres">
      <dgm:prSet presAssocID="{59E66986-7C40-4FBE-B7DC-8DC20445CE51}" presName="negativeSpace" presStyleCnt="0"/>
      <dgm:spPr/>
    </dgm:pt>
    <dgm:pt modelId="{0E9DB4B4-6E31-49AB-A6AF-D4288A97EA0B}" type="pres">
      <dgm:prSet presAssocID="{59E66986-7C40-4FBE-B7DC-8DC20445CE51}" presName="childText" presStyleLbl="conFgAcc1" presStyleIdx="3" presStyleCnt="5">
        <dgm:presLayoutVars>
          <dgm:bulletEnabled val="1"/>
        </dgm:presLayoutVars>
      </dgm:prSet>
      <dgm:spPr>
        <a:ln>
          <a:solidFill>
            <a:srgbClr val="69335E"/>
          </a:solidFill>
        </a:ln>
      </dgm:spPr>
    </dgm:pt>
    <dgm:pt modelId="{BB8DA2BF-279B-41BF-B95C-2D2284AF04A9}" type="pres">
      <dgm:prSet presAssocID="{3DBCAA31-861A-4F97-953B-D3C9C66C4BE8}" presName="spaceBetweenRectangles" presStyleCnt="0"/>
      <dgm:spPr/>
    </dgm:pt>
    <dgm:pt modelId="{F613184E-815F-48ED-A1BF-B196DB424991}" type="pres">
      <dgm:prSet presAssocID="{8725ECF0-F049-4E76-BBAE-DD2A3F14F123}" presName="parentLin" presStyleCnt="0"/>
      <dgm:spPr/>
    </dgm:pt>
    <dgm:pt modelId="{586DF927-65F1-43D3-A24B-79A8A1930D7B}" type="pres">
      <dgm:prSet presAssocID="{8725ECF0-F049-4E76-BBAE-DD2A3F14F123}" presName="parentLeftMargin" presStyleLbl="node1" presStyleIdx="3" presStyleCnt="5"/>
      <dgm:spPr/>
    </dgm:pt>
    <dgm:pt modelId="{1424271A-9046-4540-B527-E746ABD826AD}" type="pres">
      <dgm:prSet presAssocID="{8725ECF0-F049-4E76-BBAE-DD2A3F14F123}" presName="parentText" presStyleLbl="node1" presStyleIdx="4" presStyleCnt="5">
        <dgm:presLayoutVars>
          <dgm:chMax val="0"/>
          <dgm:bulletEnabled val="1"/>
        </dgm:presLayoutVars>
      </dgm:prSet>
      <dgm:spPr/>
    </dgm:pt>
    <dgm:pt modelId="{DF76E999-3BAF-4F2E-A4CD-C3E7BD07CAC8}" type="pres">
      <dgm:prSet presAssocID="{8725ECF0-F049-4E76-BBAE-DD2A3F14F123}" presName="negativeSpace" presStyleCnt="0"/>
      <dgm:spPr/>
    </dgm:pt>
    <dgm:pt modelId="{E3F6FBD8-58C8-47C2-9935-99830380C9FC}" type="pres">
      <dgm:prSet presAssocID="{8725ECF0-F049-4E76-BBAE-DD2A3F14F123}" presName="childText" presStyleLbl="conFgAcc1" presStyleIdx="4" presStyleCnt="5">
        <dgm:presLayoutVars>
          <dgm:bulletEnabled val="1"/>
        </dgm:presLayoutVars>
      </dgm:prSet>
      <dgm:spPr>
        <a:ln>
          <a:solidFill>
            <a:srgbClr val="69335E"/>
          </a:solidFill>
        </a:ln>
      </dgm:spPr>
    </dgm:pt>
  </dgm:ptLst>
  <dgm:cxnLst>
    <dgm:cxn modelId="{4C8C8706-DCF0-4F70-A97E-DB43E24F210F}" type="presOf" srcId="{148E779A-B30B-4DB9-834B-3C95213797E0}" destId="{19D65595-9C71-4E3B-8016-378DA0018527}" srcOrd="1" destOrd="0" presId="urn:microsoft.com/office/officeart/2005/8/layout/list1"/>
    <dgm:cxn modelId="{2A11EF10-E12B-4485-A60F-15A84BE9B0A6}" srcId="{70E74C5D-C899-41EF-A886-B6CA86CE8EAC}" destId="{2651F9F0-9C1D-4A33-9423-7A7135EB03A3}" srcOrd="2" destOrd="0" parTransId="{74F10961-BB92-4C41-B90C-6B8816C57934}" sibTransId="{F0D84173-43D3-4B3F-9897-532ED1FEF56D}"/>
    <dgm:cxn modelId="{CFAC6515-03CA-44B6-A6F5-D9D8A803C5D9}" srcId="{70E74C5D-C899-41EF-A886-B6CA86CE8EAC}" destId="{8725ECF0-F049-4E76-BBAE-DD2A3F14F123}" srcOrd="4" destOrd="0" parTransId="{8513A6FE-DCBB-4425-87F4-86C664C4A392}" sibTransId="{F805E206-C213-4DFA-A4BB-524925A2E5CF}"/>
    <dgm:cxn modelId="{51145823-85CA-4689-8AEB-929166EADC41}" type="presOf" srcId="{59E66986-7C40-4FBE-B7DC-8DC20445CE51}" destId="{DC4BC224-297D-4DEC-B239-7E4F72FAC8AC}" srcOrd="0" destOrd="0" presId="urn:microsoft.com/office/officeart/2005/8/layout/list1"/>
    <dgm:cxn modelId="{6FCACE39-CDA8-4B0F-86D0-27D9A7A3DD9E}" type="presOf" srcId="{8725ECF0-F049-4E76-BBAE-DD2A3F14F123}" destId="{1424271A-9046-4540-B527-E746ABD826AD}" srcOrd="1" destOrd="0" presId="urn:microsoft.com/office/officeart/2005/8/layout/list1"/>
    <dgm:cxn modelId="{65627F63-CD6D-4642-A75A-638B18FA4DEC}" type="presOf" srcId="{01286994-5C7E-41BD-9AF9-CA1DE9CA0AC7}" destId="{C685EB90-2DB3-43A7-89D4-5652A2F8A548}" srcOrd="1" destOrd="0" presId="urn:microsoft.com/office/officeart/2005/8/layout/list1"/>
    <dgm:cxn modelId="{14B2326A-12A9-4AFC-857F-3C16BBADA220}" srcId="{70E74C5D-C899-41EF-A886-B6CA86CE8EAC}" destId="{01286994-5C7E-41BD-9AF9-CA1DE9CA0AC7}" srcOrd="0" destOrd="0" parTransId="{1A5EFE88-A135-41BB-9BCA-71E1452010CD}" sibTransId="{4B326C0D-94D8-447A-8EDC-EA4CDC21D2DB}"/>
    <dgm:cxn modelId="{6908EA6F-76FE-4E2C-B19C-D804447CF745}" type="presOf" srcId="{148E779A-B30B-4DB9-834B-3C95213797E0}" destId="{A296080A-2842-4D76-A44E-1E2D6AE43CA5}" srcOrd="0" destOrd="0" presId="urn:microsoft.com/office/officeart/2005/8/layout/list1"/>
    <dgm:cxn modelId="{E836E77E-D1A5-48BA-B19A-C9DFE640AA6C}" srcId="{70E74C5D-C899-41EF-A886-B6CA86CE8EAC}" destId="{59E66986-7C40-4FBE-B7DC-8DC20445CE51}" srcOrd="3" destOrd="0" parTransId="{E126C5CA-1EEF-47B9-B48B-304A5BEAE395}" sibTransId="{3DBCAA31-861A-4F97-953B-D3C9C66C4BE8}"/>
    <dgm:cxn modelId="{749DCE89-5462-4A0B-A6E4-37B00E3DB6BD}" type="presOf" srcId="{2651F9F0-9C1D-4A33-9423-7A7135EB03A3}" destId="{77BE5F3C-0B7C-45F2-AA74-703315E27F63}" srcOrd="0" destOrd="0" presId="urn:microsoft.com/office/officeart/2005/8/layout/list1"/>
    <dgm:cxn modelId="{400DBB97-2035-4E45-8368-0D609422BB27}" type="presOf" srcId="{59E66986-7C40-4FBE-B7DC-8DC20445CE51}" destId="{52C3A357-318D-4B2D-9EFA-7ED5F224FAD6}" srcOrd="1" destOrd="0" presId="urn:microsoft.com/office/officeart/2005/8/layout/list1"/>
    <dgm:cxn modelId="{613618A8-9E35-46A4-869B-B59CEA1B0F5C}" type="presOf" srcId="{01286994-5C7E-41BD-9AF9-CA1DE9CA0AC7}" destId="{58AAA907-E8EC-4710-9CDE-E2E4B63C69A7}" srcOrd="0" destOrd="0" presId="urn:microsoft.com/office/officeart/2005/8/layout/list1"/>
    <dgm:cxn modelId="{5D141EAC-7703-4975-B0C5-48897220B6DC}" type="presOf" srcId="{2651F9F0-9C1D-4A33-9423-7A7135EB03A3}" destId="{36CEE787-BC85-4ADA-8393-15FD2FB22882}" srcOrd="1" destOrd="0" presId="urn:microsoft.com/office/officeart/2005/8/layout/list1"/>
    <dgm:cxn modelId="{C63AD5AE-8752-4590-B2E1-2D7437EB31A3}" type="presOf" srcId="{8725ECF0-F049-4E76-BBAE-DD2A3F14F123}" destId="{586DF927-65F1-43D3-A24B-79A8A1930D7B}" srcOrd="0" destOrd="0" presId="urn:microsoft.com/office/officeart/2005/8/layout/list1"/>
    <dgm:cxn modelId="{375B2AB2-3D5D-4105-A0BE-231783F5FE3F}" srcId="{70E74C5D-C899-41EF-A886-B6CA86CE8EAC}" destId="{148E779A-B30B-4DB9-834B-3C95213797E0}" srcOrd="1" destOrd="0" parTransId="{2CFE5022-A4FB-4112-A570-A97290374F56}" sibTransId="{A341ADE4-097F-46B1-A9BB-2B96F974EC35}"/>
    <dgm:cxn modelId="{45BD7DE7-0EE7-4A24-92EE-C135E75E527A}" type="presOf" srcId="{70E74C5D-C899-41EF-A886-B6CA86CE8EAC}" destId="{01A32D6F-E465-4085-AC22-5AFB3B7F3C0A}" srcOrd="0" destOrd="0" presId="urn:microsoft.com/office/officeart/2005/8/layout/list1"/>
    <dgm:cxn modelId="{FEB3253B-E0C5-4316-B197-6566A2B6F5B8}" type="presParOf" srcId="{01A32D6F-E465-4085-AC22-5AFB3B7F3C0A}" destId="{9906189C-03CE-4298-AF75-96F3E17DA7B0}" srcOrd="0" destOrd="0" presId="urn:microsoft.com/office/officeart/2005/8/layout/list1"/>
    <dgm:cxn modelId="{470AB574-79B4-47D3-8D70-A3C837950D98}" type="presParOf" srcId="{9906189C-03CE-4298-AF75-96F3E17DA7B0}" destId="{58AAA907-E8EC-4710-9CDE-E2E4B63C69A7}" srcOrd="0" destOrd="0" presId="urn:microsoft.com/office/officeart/2005/8/layout/list1"/>
    <dgm:cxn modelId="{87C5B5B8-85E3-4EA3-95DB-D4EABA14CC96}" type="presParOf" srcId="{9906189C-03CE-4298-AF75-96F3E17DA7B0}" destId="{C685EB90-2DB3-43A7-89D4-5652A2F8A548}" srcOrd="1" destOrd="0" presId="urn:microsoft.com/office/officeart/2005/8/layout/list1"/>
    <dgm:cxn modelId="{F5AC85AA-5179-45BB-89E1-99145CE0FAED}" type="presParOf" srcId="{01A32D6F-E465-4085-AC22-5AFB3B7F3C0A}" destId="{D83DD5BE-D3CB-449F-80A9-70B2889B6924}" srcOrd="1" destOrd="0" presId="urn:microsoft.com/office/officeart/2005/8/layout/list1"/>
    <dgm:cxn modelId="{38C4C9C8-1A48-4399-95C9-604F506FF79A}" type="presParOf" srcId="{01A32D6F-E465-4085-AC22-5AFB3B7F3C0A}" destId="{27C2068D-4E44-452B-88B1-0C60DCE2F7B6}" srcOrd="2" destOrd="0" presId="urn:microsoft.com/office/officeart/2005/8/layout/list1"/>
    <dgm:cxn modelId="{C96ED5EC-C585-4144-9761-422F14978B8F}" type="presParOf" srcId="{01A32D6F-E465-4085-AC22-5AFB3B7F3C0A}" destId="{B3DD2E79-A006-4FDB-A9F1-518A1A9D1FAE}" srcOrd="3" destOrd="0" presId="urn:microsoft.com/office/officeart/2005/8/layout/list1"/>
    <dgm:cxn modelId="{E942D413-1660-4030-98AF-DDB80EBE887B}" type="presParOf" srcId="{01A32D6F-E465-4085-AC22-5AFB3B7F3C0A}" destId="{6D2C54E5-2DBA-485C-968D-1497A144D979}" srcOrd="4" destOrd="0" presId="urn:microsoft.com/office/officeart/2005/8/layout/list1"/>
    <dgm:cxn modelId="{8C5994C3-C1D5-4F11-B743-14F5D4D421FD}" type="presParOf" srcId="{6D2C54E5-2DBA-485C-968D-1497A144D979}" destId="{A296080A-2842-4D76-A44E-1E2D6AE43CA5}" srcOrd="0" destOrd="0" presId="urn:microsoft.com/office/officeart/2005/8/layout/list1"/>
    <dgm:cxn modelId="{E29953E2-DEB2-487F-A17B-46747C4A5F60}" type="presParOf" srcId="{6D2C54E5-2DBA-485C-968D-1497A144D979}" destId="{19D65595-9C71-4E3B-8016-378DA0018527}" srcOrd="1" destOrd="0" presId="urn:microsoft.com/office/officeart/2005/8/layout/list1"/>
    <dgm:cxn modelId="{42E33002-5338-47E3-A5E1-F7381089017F}" type="presParOf" srcId="{01A32D6F-E465-4085-AC22-5AFB3B7F3C0A}" destId="{D2950FF8-005E-4979-8FE7-5A0D258DF74D}" srcOrd="5" destOrd="0" presId="urn:microsoft.com/office/officeart/2005/8/layout/list1"/>
    <dgm:cxn modelId="{77EFD084-A9D8-4581-A8D4-D52F1B27121E}" type="presParOf" srcId="{01A32D6F-E465-4085-AC22-5AFB3B7F3C0A}" destId="{DC1D0462-8934-4B59-BF54-9D7CC2E69C44}" srcOrd="6" destOrd="0" presId="urn:microsoft.com/office/officeart/2005/8/layout/list1"/>
    <dgm:cxn modelId="{06DED25B-4074-4A74-8F8D-32151C688181}" type="presParOf" srcId="{01A32D6F-E465-4085-AC22-5AFB3B7F3C0A}" destId="{1D498FFA-F63B-4B78-B3E5-C77BAB4EFB6B}" srcOrd="7" destOrd="0" presId="urn:microsoft.com/office/officeart/2005/8/layout/list1"/>
    <dgm:cxn modelId="{016472B0-D0B5-4204-B7A1-355145A3B938}" type="presParOf" srcId="{01A32D6F-E465-4085-AC22-5AFB3B7F3C0A}" destId="{248C921E-E4EC-469F-8188-9DECC6DEEADA}" srcOrd="8" destOrd="0" presId="urn:microsoft.com/office/officeart/2005/8/layout/list1"/>
    <dgm:cxn modelId="{F24E1D7C-AEB0-4974-AE18-7D6B6464EED1}" type="presParOf" srcId="{248C921E-E4EC-469F-8188-9DECC6DEEADA}" destId="{77BE5F3C-0B7C-45F2-AA74-703315E27F63}" srcOrd="0" destOrd="0" presId="urn:microsoft.com/office/officeart/2005/8/layout/list1"/>
    <dgm:cxn modelId="{782006A2-A46C-4B1E-9556-B6081F9E24B3}" type="presParOf" srcId="{248C921E-E4EC-469F-8188-9DECC6DEEADA}" destId="{36CEE787-BC85-4ADA-8393-15FD2FB22882}" srcOrd="1" destOrd="0" presId="urn:microsoft.com/office/officeart/2005/8/layout/list1"/>
    <dgm:cxn modelId="{90BB9A5F-7BF7-4E91-B24F-33A82D89AD63}" type="presParOf" srcId="{01A32D6F-E465-4085-AC22-5AFB3B7F3C0A}" destId="{F6B35B2D-20E6-4DDB-A5FE-7A5BA22861A4}" srcOrd="9" destOrd="0" presId="urn:microsoft.com/office/officeart/2005/8/layout/list1"/>
    <dgm:cxn modelId="{085646B6-4F3F-41EB-B809-403F8DAAAD0B}" type="presParOf" srcId="{01A32D6F-E465-4085-AC22-5AFB3B7F3C0A}" destId="{F169A29C-4789-4571-BD07-08704B2A59EC}" srcOrd="10" destOrd="0" presId="urn:microsoft.com/office/officeart/2005/8/layout/list1"/>
    <dgm:cxn modelId="{87262FB4-AC11-4F3B-AD68-E465402ABE09}" type="presParOf" srcId="{01A32D6F-E465-4085-AC22-5AFB3B7F3C0A}" destId="{2AD826F9-20CD-4BDD-85BA-6205E3CA8CA4}" srcOrd="11" destOrd="0" presId="urn:microsoft.com/office/officeart/2005/8/layout/list1"/>
    <dgm:cxn modelId="{9BBC2033-03FF-41B1-9000-27568634580C}" type="presParOf" srcId="{01A32D6F-E465-4085-AC22-5AFB3B7F3C0A}" destId="{C3C2873A-2A19-4CAE-B465-4DFF174206B2}" srcOrd="12" destOrd="0" presId="urn:microsoft.com/office/officeart/2005/8/layout/list1"/>
    <dgm:cxn modelId="{AC2B6137-5B46-47EB-BDF2-FF3531B3A758}" type="presParOf" srcId="{C3C2873A-2A19-4CAE-B465-4DFF174206B2}" destId="{DC4BC224-297D-4DEC-B239-7E4F72FAC8AC}" srcOrd="0" destOrd="0" presId="urn:microsoft.com/office/officeart/2005/8/layout/list1"/>
    <dgm:cxn modelId="{ADF6107F-A63A-40B4-8E6D-1B5FE8C9E27F}" type="presParOf" srcId="{C3C2873A-2A19-4CAE-B465-4DFF174206B2}" destId="{52C3A357-318D-4B2D-9EFA-7ED5F224FAD6}" srcOrd="1" destOrd="0" presId="urn:microsoft.com/office/officeart/2005/8/layout/list1"/>
    <dgm:cxn modelId="{6F9E0E89-34F5-4B46-B469-66F624032B83}" type="presParOf" srcId="{01A32D6F-E465-4085-AC22-5AFB3B7F3C0A}" destId="{1E1F6A88-6B83-4BEE-BDB4-70CA9495AFC6}" srcOrd="13" destOrd="0" presId="urn:microsoft.com/office/officeart/2005/8/layout/list1"/>
    <dgm:cxn modelId="{3F1243A6-CA3D-40D9-84F7-4277B4D25ED5}" type="presParOf" srcId="{01A32D6F-E465-4085-AC22-5AFB3B7F3C0A}" destId="{0E9DB4B4-6E31-49AB-A6AF-D4288A97EA0B}" srcOrd="14" destOrd="0" presId="urn:microsoft.com/office/officeart/2005/8/layout/list1"/>
    <dgm:cxn modelId="{C70D6709-D646-4998-8EC9-26854FC78B59}" type="presParOf" srcId="{01A32D6F-E465-4085-AC22-5AFB3B7F3C0A}" destId="{BB8DA2BF-279B-41BF-B95C-2D2284AF04A9}" srcOrd="15" destOrd="0" presId="urn:microsoft.com/office/officeart/2005/8/layout/list1"/>
    <dgm:cxn modelId="{AD5F581F-91B6-41BF-A3F2-CAA77E4DCBE1}" type="presParOf" srcId="{01A32D6F-E465-4085-AC22-5AFB3B7F3C0A}" destId="{F613184E-815F-48ED-A1BF-B196DB424991}" srcOrd="16" destOrd="0" presId="urn:microsoft.com/office/officeart/2005/8/layout/list1"/>
    <dgm:cxn modelId="{3754EEBC-868E-41BA-BD59-2AD8AA10F8A1}" type="presParOf" srcId="{F613184E-815F-48ED-A1BF-B196DB424991}" destId="{586DF927-65F1-43D3-A24B-79A8A1930D7B}" srcOrd="0" destOrd="0" presId="urn:microsoft.com/office/officeart/2005/8/layout/list1"/>
    <dgm:cxn modelId="{E020EFB3-8A8D-4064-B85F-259B3A81B29C}" type="presParOf" srcId="{F613184E-815F-48ED-A1BF-B196DB424991}" destId="{1424271A-9046-4540-B527-E746ABD826AD}" srcOrd="1" destOrd="0" presId="urn:microsoft.com/office/officeart/2005/8/layout/list1"/>
    <dgm:cxn modelId="{A7970AA9-398D-44E2-A4CF-092E0B7EE467}" type="presParOf" srcId="{01A32D6F-E465-4085-AC22-5AFB3B7F3C0A}" destId="{DF76E999-3BAF-4F2E-A4CD-C3E7BD07CAC8}" srcOrd="17" destOrd="0" presId="urn:microsoft.com/office/officeart/2005/8/layout/list1"/>
    <dgm:cxn modelId="{496E98C1-2BCB-40C4-9F98-7BB8028828CC}" type="presParOf" srcId="{01A32D6F-E465-4085-AC22-5AFB3B7F3C0A}" destId="{E3F6FBD8-58C8-47C2-9935-99830380C9FC}" srcOrd="18" destOrd="0" presId="urn:microsoft.com/office/officeart/2005/8/layout/list1"/>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A72FCA-1FE4-48CA-A7AD-7AD9E9D05D9D}" type="doc">
      <dgm:prSet loTypeId="urn:microsoft.com/office/officeart/2011/layout/RadialPictureList" loCatId="officeonline" qsTypeId="urn:microsoft.com/office/officeart/2005/8/quickstyle/simple1" qsCatId="simple" csTypeId="urn:microsoft.com/office/officeart/2005/8/colors/accent1_2" csCatId="accent1" phldr="1"/>
      <dgm:spPr/>
      <dgm:t>
        <a:bodyPr/>
        <a:lstStyle/>
        <a:p>
          <a:endParaRPr lang="is-IS"/>
        </a:p>
      </dgm:t>
    </dgm:pt>
    <dgm:pt modelId="{42C0A033-8687-4A6C-83C3-69D58B07AD9E}">
      <dgm:prSet phldrT="[Text]"/>
      <dgm:spPr/>
      <dgm:t>
        <a:bodyPr/>
        <a:lstStyle/>
        <a:p>
          <a:r>
            <a:rPr lang="en-GB" dirty="0">
              <a:solidFill>
                <a:schemeClr val="accent2"/>
              </a:solidFill>
            </a:rPr>
            <a:t>Direction</a:t>
          </a:r>
          <a:endParaRPr lang="is-IS" dirty="0">
            <a:solidFill>
              <a:schemeClr val="accent2"/>
            </a:solidFill>
          </a:endParaRPr>
        </a:p>
      </dgm:t>
    </dgm:pt>
    <dgm:pt modelId="{BEED133F-3D36-4076-8379-748BFCE72510}" type="parTrans" cxnId="{FCEB7B22-346E-47BC-A424-09E25C53FD91}">
      <dgm:prSet/>
      <dgm:spPr/>
      <dgm:t>
        <a:bodyPr/>
        <a:lstStyle/>
        <a:p>
          <a:endParaRPr lang="is-IS">
            <a:solidFill>
              <a:schemeClr val="accent2"/>
            </a:solidFill>
          </a:endParaRPr>
        </a:p>
      </dgm:t>
    </dgm:pt>
    <dgm:pt modelId="{3E3071FC-DD33-4AF3-9055-C4E5D908F31B}" type="sibTrans" cxnId="{FCEB7B22-346E-47BC-A424-09E25C53FD91}">
      <dgm:prSet/>
      <dgm:spPr/>
      <dgm:t>
        <a:bodyPr/>
        <a:lstStyle/>
        <a:p>
          <a:endParaRPr lang="is-IS">
            <a:solidFill>
              <a:schemeClr val="accent2"/>
            </a:solidFill>
          </a:endParaRPr>
        </a:p>
      </dgm:t>
    </dgm:pt>
    <dgm:pt modelId="{32222285-F9DF-46B5-8B81-5809887B675E}">
      <dgm:prSet phldrT="[Text]"/>
      <dgm:spPr/>
      <dgm:t>
        <a:bodyPr/>
        <a:lstStyle/>
        <a:p>
          <a:r>
            <a:rPr lang="en-GB" dirty="0">
              <a:solidFill>
                <a:schemeClr val="accent2"/>
              </a:solidFill>
            </a:rPr>
            <a:t>Vision</a:t>
          </a:r>
          <a:endParaRPr lang="is-IS" dirty="0">
            <a:solidFill>
              <a:schemeClr val="accent2"/>
            </a:solidFill>
          </a:endParaRPr>
        </a:p>
      </dgm:t>
    </dgm:pt>
    <dgm:pt modelId="{D73C507F-747A-4EA0-8CF5-1F4BE4E29C03}" type="parTrans" cxnId="{12B9BF14-AA3E-4D95-A9B0-CF61734423B4}">
      <dgm:prSet/>
      <dgm:spPr/>
      <dgm:t>
        <a:bodyPr/>
        <a:lstStyle/>
        <a:p>
          <a:endParaRPr lang="is-IS">
            <a:solidFill>
              <a:schemeClr val="accent2"/>
            </a:solidFill>
          </a:endParaRPr>
        </a:p>
      </dgm:t>
    </dgm:pt>
    <dgm:pt modelId="{83867B38-628D-4F88-A880-0EA044E5D9F7}" type="sibTrans" cxnId="{12B9BF14-AA3E-4D95-A9B0-CF61734423B4}">
      <dgm:prSet/>
      <dgm:spPr/>
      <dgm:t>
        <a:bodyPr/>
        <a:lstStyle/>
        <a:p>
          <a:endParaRPr lang="is-IS">
            <a:solidFill>
              <a:schemeClr val="accent2"/>
            </a:solidFill>
          </a:endParaRPr>
        </a:p>
      </dgm:t>
    </dgm:pt>
    <dgm:pt modelId="{AD12896F-3CB6-4A74-A403-59B29E241C54}">
      <dgm:prSet phldrT="[Text]"/>
      <dgm:spPr/>
      <dgm:t>
        <a:bodyPr/>
        <a:lstStyle/>
        <a:p>
          <a:r>
            <a:rPr lang="en-GB" dirty="0">
              <a:solidFill>
                <a:schemeClr val="accent2"/>
              </a:solidFill>
            </a:rPr>
            <a:t>Time and money</a:t>
          </a:r>
          <a:endParaRPr lang="is-IS" dirty="0">
            <a:solidFill>
              <a:schemeClr val="accent2"/>
            </a:solidFill>
          </a:endParaRPr>
        </a:p>
      </dgm:t>
    </dgm:pt>
    <dgm:pt modelId="{543438B5-BA25-4192-BB18-3B95744DCFB2}" type="parTrans" cxnId="{90A24234-1D12-4BB3-8FAA-5FC15491D33C}">
      <dgm:prSet/>
      <dgm:spPr/>
      <dgm:t>
        <a:bodyPr/>
        <a:lstStyle/>
        <a:p>
          <a:endParaRPr lang="is-IS">
            <a:solidFill>
              <a:schemeClr val="accent2"/>
            </a:solidFill>
          </a:endParaRPr>
        </a:p>
      </dgm:t>
    </dgm:pt>
    <dgm:pt modelId="{AE3681A0-B5A8-4E5C-9FC0-9811D39A85A1}" type="sibTrans" cxnId="{90A24234-1D12-4BB3-8FAA-5FC15491D33C}">
      <dgm:prSet/>
      <dgm:spPr/>
      <dgm:t>
        <a:bodyPr/>
        <a:lstStyle/>
        <a:p>
          <a:endParaRPr lang="is-IS">
            <a:solidFill>
              <a:schemeClr val="accent2"/>
            </a:solidFill>
          </a:endParaRPr>
        </a:p>
      </dgm:t>
    </dgm:pt>
    <dgm:pt modelId="{B774A658-12CA-4DBC-A14A-349BEE344299}">
      <dgm:prSet phldrT="[Text]"/>
      <dgm:spPr/>
      <dgm:t>
        <a:bodyPr/>
        <a:lstStyle/>
        <a:p>
          <a:r>
            <a:rPr lang="en-GB" dirty="0">
              <a:solidFill>
                <a:schemeClr val="accent2"/>
              </a:solidFill>
            </a:rPr>
            <a:t>Leadership</a:t>
          </a:r>
          <a:endParaRPr lang="is-IS" dirty="0">
            <a:solidFill>
              <a:schemeClr val="accent2"/>
            </a:solidFill>
          </a:endParaRPr>
        </a:p>
      </dgm:t>
    </dgm:pt>
    <dgm:pt modelId="{D3D3C448-1182-4E85-A726-D16A8E705884}" type="sibTrans" cxnId="{F67A2DF3-CEFF-478A-966F-FC4005CE3D23}">
      <dgm:prSet/>
      <dgm:spPr/>
      <dgm:t>
        <a:bodyPr/>
        <a:lstStyle/>
        <a:p>
          <a:endParaRPr lang="is-IS">
            <a:solidFill>
              <a:schemeClr val="accent2"/>
            </a:solidFill>
          </a:endParaRPr>
        </a:p>
      </dgm:t>
    </dgm:pt>
    <dgm:pt modelId="{0155C63E-6251-449D-A2A9-2E2E74944810}" type="parTrans" cxnId="{F67A2DF3-CEFF-478A-966F-FC4005CE3D23}">
      <dgm:prSet/>
      <dgm:spPr/>
      <dgm:t>
        <a:bodyPr/>
        <a:lstStyle/>
        <a:p>
          <a:endParaRPr lang="is-IS">
            <a:solidFill>
              <a:schemeClr val="accent2"/>
            </a:solidFill>
          </a:endParaRPr>
        </a:p>
      </dgm:t>
    </dgm:pt>
    <dgm:pt modelId="{4A25C32E-FD56-419A-9D45-30D8E903D62E}" type="pres">
      <dgm:prSet presAssocID="{3CA72FCA-1FE4-48CA-A7AD-7AD9E9D05D9D}" presName="Name0" presStyleCnt="0">
        <dgm:presLayoutVars>
          <dgm:chMax val="1"/>
          <dgm:chPref val="1"/>
          <dgm:dir/>
          <dgm:resizeHandles/>
        </dgm:presLayoutVars>
      </dgm:prSet>
      <dgm:spPr/>
    </dgm:pt>
    <dgm:pt modelId="{63B53F9C-062D-40C0-8E34-C7804E33A5DA}" type="pres">
      <dgm:prSet presAssocID="{B774A658-12CA-4DBC-A14A-349BEE344299}" presName="Parent" presStyleLbl="node1" presStyleIdx="0" presStyleCnt="2">
        <dgm:presLayoutVars>
          <dgm:chMax val="4"/>
          <dgm:chPref val="3"/>
        </dgm:presLayoutVars>
      </dgm:prSet>
      <dgm:spPr/>
    </dgm:pt>
    <dgm:pt modelId="{E1342818-35AE-482E-9042-1361CB934F58}" type="pres">
      <dgm:prSet presAssocID="{42C0A033-8687-4A6C-83C3-69D58B07AD9E}" presName="Accent" presStyleLbl="node1" presStyleIdx="1" presStyleCnt="2"/>
      <dgm:spPr>
        <a:solidFill>
          <a:schemeClr val="bg1"/>
        </a:solidFill>
      </dgm:spPr>
    </dgm:pt>
    <dgm:pt modelId="{432216A4-B8FB-4709-AFE6-49EEAD29783F}" type="pres">
      <dgm:prSet presAssocID="{42C0A033-8687-4A6C-83C3-69D58B07AD9E}" presName="Image1" presStyleLbl="fgImgPlace1" presStyleIdx="0" presStyleCnt="3"/>
      <dgm:spPr>
        <a:blipFill rotWithShape="1">
          <a:blip xmlns:r="http://schemas.openxmlformats.org/officeDocument/2006/relationships" r:embed="rId1"/>
          <a:srcRect/>
          <a:stretch>
            <a:fillRect/>
          </a:stretch>
        </a:blipFill>
      </dgm:spPr>
    </dgm:pt>
    <dgm:pt modelId="{675177E3-02F6-4986-8C20-CFBCA54D0A0D}" type="pres">
      <dgm:prSet presAssocID="{42C0A033-8687-4A6C-83C3-69D58B07AD9E}" presName="Child1" presStyleLbl="revTx" presStyleIdx="0" presStyleCnt="3">
        <dgm:presLayoutVars>
          <dgm:chMax val="0"/>
          <dgm:chPref val="0"/>
          <dgm:bulletEnabled val="1"/>
        </dgm:presLayoutVars>
      </dgm:prSet>
      <dgm:spPr/>
    </dgm:pt>
    <dgm:pt modelId="{7312FAC0-2CE6-4D1A-A8A4-8D6C254A2F86}" type="pres">
      <dgm:prSet presAssocID="{32222285-F9DF-46B5-8B81-5809887B675E}" presName="Image2" presStyleCnt="0"/>
      <dgm:spPr/>
    </dgm:pt>
    <dgm:pt modelId="{01CCFF79-F5BE-4E5C-874D-564ED608C765}" type="pres">
      <dgm:prSet presAssocID="{32222285-F9DF-46B5-8B81-5809887B675E}" presName="Image" presStyleLbl="fgImgPlace1" presStyleIdx="1" presStyleCnt="3"/>
      <dgm:spPr>
        <a:blipFill rotWithShape="1">
          <a:blip xmlns:r="http://schemas.openxmlformats.org/officeDocument/2006/relationships" r:embed="rId2"/>
          <a:srcRect/>
          <a:stretch>
            <a:fillRect/>
          </a:stretch>
        </a:blipFill>
      </dgm:spPr>
    </dgm:pt>
    <dgm:pt modelId="{AB390408-1641-4752-976F-05878ED78479}" type="pres">
      <dgm:prSet presAssocID="{32222285-F9DF-46B5-8B81-5809887B675E}" presName="Child2" presStyleLbl="revTx" presStyleIdx="1" presStyleCnt="3">
        <dgm:presLayoutVars>
          <dgm:chMax val="0"/>
          <dgm:chPref val="0"/>
          <dgm:bulletEnabled val="1"/>
        </dgm:presLayoutVars>
      </dgm:prSet>
      <dgm:spPr/>
    </dgm:pt>
    <dgm:pt modelId="{A444F521-8EFB-4979-98BE-956AA89361CE}" type="pres">
      <dgm:prSet presAssocID="{AD12896F-3CB6-4A74-A403-59B29E241C54}" presName="Image3" presStyleCnt="0"/>
      <dgm:spPr/>
    </dgm:pt>
    <dgm:pt modelId="{D80F9944-3B3F-47B0-8C81-7289FF30288C}" type="pres">
      <dgm:prSet presAssocID="{AD12896F-3CB6-4A74-A403-59B29E241C54}" presName="Image" presStyleLbl="fgImgPlace1" presStyleIdx="2" presStyleCnt="3"/>
      <dgm:spPr>
        <a:blipFill rotWithShape="1">
          <a:blip xmlns:r="http://schemas.openxmlformats.org/officeDocument/2006/relationships" r:embed="rId3"/>
          <a:srcRect/>
          <a:stretch>
            <a:fillRect/>
          </a:stretch>
        </a:blipFill>
      </dgm:spPr>
    </dgm:pt>
    <dgm:pt modelId="{475FE890-4C4A-4D1E-81FE-F6403301D234}" type="pres">
      <dgm:prSet presAssocID="{AD12896F-3CB6-4A74-A403-59B29E241C54}" presName="Child3" presStyleLbl="revTx" presStyleIdx="2" presStyleCnt="3">
        <dgm:presLayoutVars>
          <dgm:chMax val="0"/>
          <dgm:chPref val="0"/>
          <dgm:bulletEnabled val="1"/>
        </dgm:presLayoutVars>
      </dgm:prSet>
      <dgm:spPr/>
    </dgm:pt>
  </dgm:ptLst>
  <dgm:cxnLst>
    <dgm:cxn modelId="{F8DF0B00-DBAC-43C9-B09D-54A3174DD1BB}" type="presOf" srcId="{42C0A033-8687-4A6C-83C3-69D58B07AD9E}" destId="{675177E3-02F6-4986-8C20-CFBCA54D0A0D}" srcOrd="0" destOrd="0" presId="urn:microsoft.com/office/officeart/2011/layout/RadialPictureList"/>
    <dgm:cxn modelId="{12B9BF14-AA3E-4D95-A9B0-CF61734423B4}" srcId="{B774A658-12CA-4DBC-A14A-349BEE344299}" destId="{32222285-F9DF-46B5-8B81-5809887B675E}" srcOrd="1" destOrd="0" parTransId="{D73C507F-747A-4EA0-8CF5-1F4BE4E29C03}" sibTransId="{83867B38-628D-4F88-A880-0EA044E5D9F7}"/>
    <dgm:cxn modelId="{FCEB7B22-346E-47BC-A424-09E25C53FD91}" srcId="{B774A658-12CA-4DBC-A14A-349BEE344299}" destId="{42C0A033-8687-4A6C-83C3-69D58B07AD9E}" srcOrd="0" destOrd="0" parTransId="{BEED133F-3D36-4076-8379-748BFCE72510}" sibTransId="{3E3071FC-DD33-4AF3-9055-C4E5D908F31B}"/>
    <dgm:cxn modelId="{90A24234-1D12-4BB3-8FAA-5FC15491D33C}" srcId="{B774A658-12CA-4DBC-A14A-349BEE344299}" destId="{AD12896F-3CB6-4A74-A403-59B29E241C54}" srcOrd="2" destOrd="0" parTransId="{543438B5-BA25-4192-BB18-3B95744DCFB2}" sibTransId="{AE3681A0-B5A8-4E5C-9FC0-9811D39A85A1}"/>
    <dgm:cxn modelId="{C6916565-F2DB-4F87-8FDE-56C3A1F8C610}" type="presOf" srcId="{3CA72FCA-1FE4-48CA-A7AD-7AD9E9D05D9D}" destId="{4A25C32E-FD56-419A-9D45-30D8E903D62E}" srcOrd="0" destOrd="0" presId="urn:microsoft.com/office/officeart/2011/layout/RadialPictureList"/>
    <dgm:cxn modelId="{E6D0869F-B75A-4EEA-8EEE-51043ECF90E7}" type="presOf" srcId="{32222285-F9DF-46B5-8B81-5809887B675E}" destId="{AB390408-1641-4752-976F-05878ED78479}" srcOrd="0" destOrd="0" presId="urn:microsoft.com/office/officeart/2011/layout/RadialPictureList"/>
    <dgm:cxn modelId="{3BC160EE-A93A-45B4-A083-AF84F881FD76}" type="presOf" srcId="{AD12896F-3CB6-4A74-A403-59B29E241C54}" destId="{475FE890-4C4A-4D1E-81FE-F6403301D234}" srcOrd="0" destOrd="0" presId="urn:microsoft.com/office/officeart/2011/layout/RadialPictureList"/>
    <dgm:cxn modelId="{F67A2DF3-CEFF-478A-966F-FC4005CE3D23}" srcId="{3CA72FCA-1FE4-48CA-A7AD-7AD9E9D05D9D}" destId="{B774A658-12CA-4DBC-A14A-349BEE344299}" srcOrd="0" destOrd="0" parTransId="{0155C63E-6251-449D-A2A9-2E2E74944810}" sibTransId="{D3D3C448-1182-4E85-A726-D16A8E705884}"/>
    <dgm:cxn modelId="{13B0EDF9-BFFD-4380-A805-13C37B3C77DE}" type="presOf" srcId="{B774A658-12CA-4DBC-A14A-349BEE344299}" destId="{63B53F9C-062D-40C0-8E34-C7804E33A5DA}" srcOrd="0" destOrd="0" presId="urn:microsoft.com/office/officeart/2011/layout/RadialPictureList"/>
    <dgm:cxn modelId="{90BF9764-BC43-4CB6-A5CF-672D796D0B01}" type="presParOf" srcId="{4A25C32E-FD56-419A-9D45-30D8E903D62E}" destId="{63B53F9C-062D-40C0-8E34-C7804E33A5DA}" srcOrd="0" destOrd="0" presId="urn:microsoft.com/office/officeart/2011/layout/RadialPictureList"/>
    <dgm:cxn modelId="{004497F7-32C1-4B86-B059-B9081B498999}" type="presParOf" srcId="{4A25C32E-FD56-419A-9D45-30D8E903D62E}" destId="{E1342818-35AE-482E-9042-1361CB934F58}" srcOrd="1" destOrd="0" presId="urn:microsoft.com/office/officeart/2011/layout/RadialPictureList"/>
    <dgm:cxn modelId="{2A535AF5-FB1C-4EF2-A5F2-67A504221111}" type="presParOf" srcId="{4A25C32E-FD56-419A-9D45-30D8E903D62E}" destId="{432216A4-B8FB-4709-AFE6-49EEAD29783F}" srcOrd="2" destOrd="0" presId="urn:microsoft.com/office/officeart/2011/layout/RadialPictureList"/>
    <dgm:cxn modelId="{53AD2A62-0773-4842-8C0F-C096CE0BEE96}" type="presParOf" srcId="{4A25C32E-FD56-419A-9D45-30D8E903D62E}" destId="{675177E3-02F6-4986-8C20-CFBCA54D0A0D}" srcOrd="3" destOrd="0" presId="urn:microsoft.com/office/officeart/2011/layout/RadialPictureList"/>
    <dgm:cxn modelId="{A9F12288-64E2-43CB-9F63-845A937DCD79}" type="presParOf" srcId="{4A25C32E-FD56-419A-9D45-30D8E903D62E}" destId="{7312FAC0-2CE6-4D1A-A8A4-8D6C254A2F86}" srcOrd="4" destOrd="0" presId="urn:microsoft.com/office/officeart/2011/layout/RadialPictureList"/>
    <dgm:cxn modelId="{FD8FF97D-3279-4E97-9E9E-669E568E4F1C}" type="presParOf" srcId="{7312FAC0-2CE6-4D1A-A8A4-8D6C254A2F86}" destId="{01CCFF79-F5BE-4E5C-874D-564ED608C765}" srcOrd="0" destOrd="0" presId="urn:microsoft.com/office/officeart/2011/layout/RadialPictureList"/>
    <dgm:cxn modelId="{9AE14DBC-BE4E-4593-8F76-88A4206814E3}" type="presParOf" srcId="{4A25C32E-FD56-419A-9D45-30D8E903D62E}" destId="{AB390408-1641-4752-976F-05878ED78479}" srcOrd="5" destOrd="0" presId="urn:microsoft.com/office/officeart/2011/layout/RadialPictureList"/>
    <dgm:cxn modelId="{6BD2CEF6-04AA-4D59-982D-AE0C36D4CF42}" type="presParOf" srcId="{4A25C32E-FD56-419A-9D45-30D8E903D62E}" destId="{A444F521-8EFB-4979-98BE-956AA89361CE}" srcOrd="6" destOrd="0" presId="urn:microsoft.com/office/officeart/2011/layout/RadialPictureList"/>
    <dgm:cxn modelId="{11B3B9DC-23A3-4F2F-BF16-50F1592A7CBB}" type="presParOf" srcId="{A444F521-8EFB-4979-98BE-956AA89361CE}" destId="{D80F9944-3B3F-47B0-8C81-7289FF30288C}" srcOrd="0" destOrd="0" presId="urn:microsoft.com/office/officeart/2011/layout/RadialPictureList"/>
    <dgm:cxn modelId="{965451FF-A8AA-4795-A2A1-5901BFBE2DCE}" type="presParOf" srcId="{4A25C32E-FD56-419A-9D45-30D8E903D62E}" destId="{475FE890-4C4A-4D1E-81FE-F6403301D234}" srcOrd="7" destOrd="0" presId="urn:microsoft.com/office/officeart/2011/layout/Radial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CA72FCA-1FE4-48CA-A7AD-7AD9E9D05D9D}" type="doc">
      <dgm:prSet loTypeId="urn:microsoft.com/office/officeart/2011/layout/RadialPictureList" loCatId="officeonline" qsTypeId="urn:microsoft.com/office/officeart/2005/8/quickstyle/simple1" qsCatId="simple" csTypeId="urn:microsoft.com/office/officeart/2005/8/colors/accent1_2" csCatId="accent1" phldr="1"/>
      <dgm:spPr/>
      <dgm:t>
        <a:bodyPr/>
        <a:lstStyle/>
        <a:p>
          <a:endParaRPr lang="is-IS"/>
        </a:p>
      </dgm:t>
    </dgm:pt>
    <dgm:pt modelId="{42C0A033-8687-4A6C-83C3-69D58B07AD9E}">
      <dgm:prSet phldrT="[Text]"/>
      <dgm:spPr/>
      <dgm:t>
        <a:bodyPr/>
        <a:lstStyle/>
        <a:p>
          <a:r>
            <a:rPr lang="en-GB" dirty="0">
              <a:solidFill>
                <a:schemeClr val="accent2"/>
              </a:solidFill>
            </a:rPr>
            <a:t>Profit first </a:t>
          </a:r>
          <a:endParaRPr lang="is-IS" dirty="0">
            <a:solidFill>
              <a:schemeClr val="accent2"/>
            </a:solidFill>
          </a:endParaRPr>
        </a:p>
      </dgm:t>
    </dgm:pt>
    <dgm:pt modelId="{BEED133F-3D36-4076-8379-748BFCE72510}" type="parTrans" cxnId="{FCEB7B22-346E-47BC-A424-09E25C53FD91}">
      <dgm:prSet/>
      <dgm:spPr/>
      <dgm:t>
        <a:bodyPr/>
        <a:lstStyle/>
        <a:p>
          <a:endParaRPr lang="is-IS">
            <a:solidFill>
              <a:schemeClr val="accent2"/>
            </a:solidFill>
          </a:endParaRPr>
        </a:p>
      </dgm:t>
    </dgm:pt>
    <dgm:pt modelId="{3E3071FC-DD33-4AF3-9055-C4E5D908F31B}" type="sibTrans" cxnId="{FCEB7B22-346E-47BC-A424-09E25C53FD91}">
      <dgm:prSet/>
      <dgm:spPr/>
      <dgm:t>
        <a:bodyPr/>
        <a:lstStyle/>
        <a:p>
          <a:endParaRPr lang="is-IS">
            <a:solidFill>
              <a:schemeClr val="accent2"/>
            </a:solidFill>
          </a:endParaRPr>
        </a:p>
      </dgm:t>
    </dgm:pt>
    <dgm:pt modelId="{32222285-F9DF-46B5-8B81-5809887B675E}">
      <dgm:prSet phldrT="[Text]"/>
      <dgm:spPr/>
      <dgm:t>
        <a:bodyPr/>
        <a:lstStyle/>
        <a:p>
          <a:r>
            <a:rPr lang="en-GB" dirty="0">
              <a:solidFill>
                <a:schemeClr val="accent2"/>
              </a:solidFill>
            </a:rPr>
            <a:t>Self-interest</a:t>
          </a:r>
          <a:endParaRPr lang="is-IS" dirty="0">
            <a:solidFill>
              <a:schemeClr val="accent2"/>
            </a:solidFill>
          </a:endParaRPr>
        </a:p>
      </dgm:t>
    </dgm:pt>
    <dgm:pt modelId="{D73C507F-747A-4EA0-8CF5-1F4BE4E29C03}" type="parTrans" cxnId="{12B9BF14-AA3E-4D95-A9B0-CF61734423B4}">
      <dgm:prSet/>
      <dgm:spPr/>
      <dgm:t>
        <a:bodyPr/>
        <a:lstStyle/>
        <a:p>
          <a:endParaRPr lang="is-IS">
            <a:solidFill>
              <a:schemeClr val="accent2"/>
            </a:solidFill>
          </a:endParaRPr>
        </a:p>
      </dgm:t>
    </dgm:pt>
    <dgm:pt modelId="{83867B38-628D-4F88-A880-0EA044E5D9F7}" type="sibTrans" cxnId="{12B9BF14-AA3E-4D95-A9B0-CF61734423B4}">
      <dgm:prSet/>
      <dgm:spPr/>
      <dgm:t>
        <a:bodyPr/>
        <a:lstStyle/>
        <a:p>
          <a:endParaRPr lang="is-IS">
            <a:solidFill>
              <a:schemeClr val="accent2"/>
            </a:solidFill>
          </a:endParaRPr>
        </a:p>
      </dgm:t>
    </dgm:pt>
    <dgm:pt modelId="{AD12896F-3CB6-4A74-A403-59B29E241C54}">
      <dgm:prSet phldrT="[Text]"/>
      <dgm:spPr/>
      <dgm:t>
        <a:bodyPr/>
        <a:lstStyle/>
        <a:p>
          <a:r>
            <a:rPr lang="en-GB" dirty="0">
              <a:solidFill>
                <a:schemeClr val="accent2"/>
              </a:solidFill>
            </a:rPr>
            <a:t>Minimum effort</a:t>
          </a:r>
          <a:endParaRPr lang="is-IS" dirty="0">
            <a:solidFill>
              <a:schemeClr val="accent2"/>
            </a:solidFill>
          </a:endParaRPr>
        </a:p>
      </dgm:t>
    </dgm:pt>
    <dgm:pt modelId="{543438B5-BA25-4192-BB18-3B95744DCFB2}" type="parTrans" cxnId="{90A24234-1D12-4BB3-8FAA-5FC15491D33C}">
      <dgm:prSet/>
      <dgm:spPr/>
      <dgm:t>
        <a:bodyPr/>
        <a:lstStyle/>
        <a:p>
          <a:endParaRPr lang="is-IS">
            <a:solidFill>
              <a:schemeClr val="accent2"/>
            </a:solidFill>
          </a:endParaRPr>
        </a:p>
      </dgm:t>
    </dgm:pt>
    <dgm:pt modelId="{AE3681A0-B5A8-4E5C-9FC0-9811D39A85A1}" type="sibTrans" cxnId="{90A24234-1D12-4BB3-8FAA-5FC15491D33C}">
      <dgm:prSet/>
      <dgm:spPr/>
      <dgm:t>
        <a:bodyPr/>
        <a:lstStyle/>
        <a:p>
          <a:endParaRPr lang="is-IS">
            <a:solidFill>
              <a:schemeClr val="accent2"/>
            </a:solidFill>
          </a:endParaRPr>
        </a:p>
      </dgm:t>
    </dgm:pt>
    <dgm:pt modelId="{B774A658-12CA-4DBC-A14A-349BEE344299}">
      <dgm:prSet phldrT="[Text]"/>
      <dgm:spPr/>
      <dgm:t>
        <a:bodyPr/>
        <a:lstStyle/>
        <a:p>
          <a:r>
            <a:rPr lang="en-GB" strike="sngStrike" dirty="0">
              <a:solidFill>
                <a:schemeClr val="accent2"/>
              </a:solidFill>
            </a:rPr>
            <a:t>Leadership</a:t>
          </a:r>
          <a:endParaRPr lang="is-IS" strike="sngStrike" dirty="0">
            <a:solidFill>
              <a:schemeClr val="accent2"/>
            </a:solidFill>
          </a:endParaRPr>
        </a:p>
      </dgm:t>
    </dgm:pt>
    <dgm:pt modelId="{D3D3C448-1182-4E85-A726-D16A8E705884}" type="sibTrans" cxnId="{F67A2DF3-CEFF-478A-966F-FC4005CE3D23}">
      <dgm:prSet/>
      <dgm:spPr/>
      <dgm:t>
        <a:bodyPr/>
        <a:lstStyle/>
        <a:p>
          <a:endParaRPr lang="is-IS">
            <a:solidFill>
              <a:schemeClr val="accent2"/>
            </a:solidFill>
          </a:endParaRPr>
        </a:p>
      </dgm:t>
    </dgm:pt>
    <dgm:pt modelId="{0155C63E-6251-449D-A2A9-2E2E74944810}" type="parTrans" cxnId="{F67A2DF3-CEFF-478A-966F-FC4005CE3D23}">
      <dgm:prSet/>
      <dgm:spPr/>
      <dgm:t>
        <a:bodyPr/>
        <a:lstStyle/>
        <a:p>
          <a:endParaRPr lang="is-IS">
            <a:solidFill>
              <a:schemeClr val="accent2"/>
            </a:solidFill>
          </a:endParaRPr>
        </a:p>
      </dgm:t>
    </dgm:pt>
    <dgm:pt modelId="{4A25C32E-FD56-419A-9D45-30D8E903D62E}" type="pres">
      <dgm:prSet presAssocID="{3CA72FCA-1FE4-48CA-A7AD-7AD9E9D05D9D}" presName="Name0" presStyleCnt="0">
        <dgm:presLayoutVars>
          <dgm:chMax val="1"/>
          <dgm:chPref val="1"/>
          <dgm:dir/>
          <dgm:resizeHandles/>
        </dgm:presLayoutVars>
      </dgm:prSet>
      <dgm:spPr/>
    </dgm:pt>
    <dgm:pt modelId="{63B53F9C-062D-40C0-8E34-C7804E33A5DA}" type="pres">
      <dgm:prSet presAssocID="{B774A658-12CA-4DBC-A14A-349BEE344299}" presName="Parent" presStyleLbl="node1" presStyleIdx="0" presStyleCnt="2">
        <dgm:presLayoutVars>
          <dgm:chMax val="4"/>
          <dgm:chPref val="3"/>
        </dgm:presLayoutVars>
      </dgm:prSet>
      <dgm:spPr/>
    </dgm:pt>
    <dgm:pt modelId="{E1342818-35AE-482E-9042-1361CB934F58}" type="pres">
      <dgm:prSet presAssocID="{42C0A033-8687-4A6C-83C3-69D58B07AD9E}" presName="Accent" presStyleLbl="node1" presStyleIdx="1" presStyleCnt="2"/>
      <dgm:spPr>
        <a:solidFill>
          <a:schemeClr val="bg1"/>
        </a:solidFill>
      </dgm:spPr>
    </dgm:pt>
    <dgm:pt modelId="{432216A4-B8FB-4709-AFE6-49EEAD29783F}" type="pres">
      <dgm:prSet presAssocID="{42C0A033-8687-4A6C-83C3-69D58B07AD9E}" presName="Image1" presStyleLbl="fgImgPlace1" presStyleIdx="0" presStyleCnt="3"/>
      <dgm:spPr>
        <a:blipFill rotWithShape="1">
          <a:blip xmlns:r="http://schemas.openxmlformats.org/officeDocument/2006/relationships" r:embed="rId1"/>
          <a:srcRect/>
          <a:stretch>
            <a:fillRect/>
          </a:stretch>
        </a:blipFill>
      </dgm:spPr>
    </dgm:pt>
    <dgm:pt modelId="{675177E3-02F6-4986-8C20-CFBCA54D0A0D}" type="pres">
      <dgm:prSet presAssocID="{42C0A033-8687-4A6C-83C3-69D58B07AD9E}" presName="Child1" presStyleLbl="revTx" presStyleIdx="0" presStyleCnt="3">
        <dgm:presLayoutVars>
          <dgm:chMax val="0"/>
          <dgm:chPref val="0"/>
          <dgm:bulletEnabled val="1"/>
        </dgm:presLayoutVars>
      </dgm:prSet>
      <dgm:spPr/>
    </dgm:pt>
    <dgm:pt modelId="{7312FAC0-2CE6-4D1A-A8A4-8D6C254A2F86}" type="pres">
      <dgm:prSet presAssocID="{32222285-F9DF-46B5-8B81-5809887B675E}" presName="Image2" presStyleCnt="0"/>
      <dgm:spPr/>
    </dgm:pt>
    <dgm:pt modelId="{01CCFF79-F5BE-4E5C-874D-564ED608C765}" type="pres">
      <dgm:prSet presAssocID="{32222285-F9DF-46B5-8B81-5809887B675E}" presName="Image" presStyleLbl="fgImgPlace1" presStyleIdx="1" presStyleCnt="3"/>
      <dgm:spPr>
        <a:blipFill rotWithShape="1">
          <a:blip xmlns:r="http://schemas.openxmlformats.org/officeDocument/2006/relationships" r:embed="rId2"/>
          <a:srcRect/>
          <a:stretch>
            <a:fillRect/>
          </a:stretch>
        </a:blipFill>
      </dgm:spPr>
    </dgm:pt>
    <dgm:pt modelId="{AB390408-1641-4752-976F-05878ED78479}" type="pres">
      <dgm:prSet presAssocID="{32222285-F9DF-46B5-8B81-5809887B675E}" presName="Child2" presStyleLbl="revTx" presStyleIdx="1" presStyleCnt="3">
        <dgm:presLayoutVars>
          <dgm:chMax val="0"/>
          <dgm:chPref val="0"/>
          <dgm:bulletEnabled val="1"/>
        </dgm:presLayoutVars>
      </dgm:prSet>
      <dgm:spPr/>
    </dgm:pt>
    <dgm:pt modelId="{A444F521-8EFB-4979-98BE-956AA89361CE}" type="pres">
      <dgm:prSet presAssocID="{AD12896F-3CB6-4A74-A403-59B29E241C54}" presName="Image3" presStyleCnt="0"/>
      <dgm:spPr/>
    </dgm:pt>
    <dgm:pt modelId="{D80F9944-3B3F-47B0-8C81-7289FF30288C}" type="pres">
      <dgm:prSet presAssocID="{AD12896F-3CB6-4A74-A403-59B29E241C54}" presName="Image" presStyleLbl="fgImgPlace1" presStyleIdx="2" presStyleCnt="3"/>
      <dgm:spPr>
        <a:blipFill rotWithShape="1">
          <a:blip xmlns:r="http://schemas.openxmlformats.org/officeDocument/2006/relationships" r:embed="rId3"/>
          <a:srcRect/>
          <a:stretch>
            <a:fillRect/>
          </a:stretch>
        </a:blipFill>
      </dgm:spPr>
    </dgm:pt>
    <dgm:pt modelId="{475FE890-4C4A-4D1E-81FE-F6403301D234}" type="pres">
      <dgm:prSet presAssocID="{AD12896F-3CB6-4A74-A403-59B29E241C54}" presName="Child3" presStyleLbl="revTx" presStyleIdx="2" presStyleCnt="3">
        <dgm:presLayoutVars>
          <dgm:chMax val="0"/>
          <dgm:chPref val="0"/>
          <dgm:bulletEnabled val="1"/>
        </dgm:presLayoutVars>
      </dgm:prSet>
      <dgm:spPr/>
    </dgm:pt>
  </dgm:ptLst>
  <dgm:cxnLst>
    <dgm:cxn modelId="{F8DF0B00-DBAC-43C9-B09D-54A3174DD1BB}" type="presOf" srcId="{42C0A033-8687-4A6C-83C3-69D58B07AD9E}" destId="{675177E3-02F6-4986-8C20-CFBCA54D0A0D}" srcOrd="0" destOrd="0" presId="urn:microsoft.com/office/officeart/2011/layout/RadialPictureList"/>
    <dgm:cxn modelId="{12B9BF14-AA3E-4D95-A9B0-CF61734423B4}" srcId="{B774A658-12CA-4DBC-A14A-349BEE344299}" destId="{32222285-F9DF-46B5-8B81-5809887B675E}" srcOrd="1" destOrd="0" parTransId="{D73C507F-747A-4EA0-8CF5-1F4BE4E29C03}" sibTransId="{83867B38-628D-4F88-A880-0EA044E5D9F7}"/>
    <dgm:cxn modelId="{FCEB7B22-346E-47BC-A424-09E25C53FD91}" srcId="{B774A658-12CA-4DBC-A14A-349BEE344299}" destId="{42C0A033-8687-4A6C-83C3-69D58B07AD9E}" srcOrd="0" destOrd="0" parTransId="{BEED133F-3D36-4076-8379-748BFCE72510}" sibTransId="{3E3071FC-DD33-4AF3-9055-C4E5D908F31B}"/>
    <dgm:cxn modelId="{90A24234-1D12-4BB3-8FAA-5FC15491D33C}" srcId="{B774A658-12CA-4DBC-A14A-349BEE344299}" destId="{AD12896F-3CB6-4A74-A403-59B29E241C54}" srcOrd="2" destOrd="0" parTransId="{543438B5-BA25-4192-BB18-3B95744DCFB2}" sibTransId="{AE3681A0-B5A8-4E5C-9FC0-9811D39A85A1}"/>
    <dgm:cxn modelId="{C6916565-F2DB-4F87-8FDE-56C3A1F8C610}" type="presOf" srcId="{3CA72FCA-1FE4-48CA-A7AD-7AD9E9D05D9D}" destId="{4A25C32E-FD56-419A-9D45-30D8E903D62E}" srcOrd="0" destOrd="0" presId="urn:microsoft.com/office/officeart/2011/layout/RadialPictureList"/>
    <dgm:cxn modelId="{E6D0869F-B75A-4EEA-8EEE-51043ECF90E7}" type="presOf" srcId="{32222285-F9DF-46B5-8B81-5809887B675E}" destId="{AB390408-1641-4752-976F-05878ED78479}" srcOrd="0" destOrd="0" presId="urn:microsoft.com/office/officeart/2011/layout/RadialPictureList"/>
    <dgm:cxn modelId="{3BC160EE-A93A-45B4-A083-AF84F881FD76}" type="presOf" srcId="{AD12896F-3CB6-4A74-A403-59B29E241C54}" destId="{475FE890-4C4A-4D1E-81FE-F6403301D234}" srcOrd="0" destOrd="0" presId="urn:microsoft.com/office/officeart/2011/layout/RadialPictureList"/>
    <dgm:cxn modelId="{F67A2DF3-CEFF-478A-966F-FC4005CE3D23}" srcId="{3CA72FCA-1FE4-48CA-A7AD-7AD9E9D05D9D}" destId="{B774A658-12CA-4DBC-A14A-349BEE344299}" srcOrd="0" destOrd="0" parTransId="{0155C63E-6251-449D-A2A9-2E2E74944810}" sibTransId="{D3D3C448-1182-4E85-A726-D16A8E705884}"/>
    <dgm:cxn modelId="{13B0EDF9-BFFD-4380-A805-13C37B3C77DE}" type="presOf" srcId="{B774A658-12CA-4DBC-A14A-349BEE344299}" destId="{63B53F9C-062D-40C0-8E34-C7804E33A5DA}" srcOrd="0" destOrd="0" presId="urn:microsoft.com/office/officeart/2011/layout/RadialPictureList"/>
    <dgm:cxn modelId="{90BF9764-BC43-4CB6-A5CF-672D796D0B01}" type="presParOf" srcId="{4A25C32E-FD56-419A-9D45-30D8E903D62E}" destId="{63B53F9C-062D-40C0-8E34-C7804E33A5DA}" srcOrd="0" destOrd="0" presId="urn:microsoft.com/office/officeart/2011/layout/RadialPictureList"/>
    <dgm:cxn modelId="{004497F7-32C1-4B86-B059-B9081B498999}" type="presParOf" srcId="{4A25C32E-FD56-419A-9D45-30D8E903D62E}" destId="{E1342818-35AE-482E-9042-1361CB934F58}" srcOrd="1" destOrd="0" presId="urn:microsoft.com/office/officeart/2011/layout/RadialPictureList"/>
    <dgm:cxn modelId="{2A535AF5-FB1C-4EF2-A5F2-67A504221111}" type="presParOf" srcId="{4A25C32E-FD56-419A-9D45-30D8E903D62E}" destId="{432216A4-B8FB-4709-AFE6-49EEAD29783F}" srcOrd="2" destOrd="0" presId="urn:microsoft.com/office/officeart/2011/layout/RadialPictureList"/>
    <dgm:cxn modelId="{53AD2A62-0773-4842-8C0F-C096CE0BEE96}" type="presParOf" srcId="{4A25C32E-FD56-419A-9D45-30D8E903D62E}" destId="{675177E3-02F6-4986-8C20-CFBCA54D0A0D}" srcOrd="3" destOrd="0" presId="urn:microsoft.com/office/officeart/2011/layout/RadialPictureList"/>
    <dgm:cxn modelId="{A9F12288-64E2-43CB-9F63-845A937DCD79}" type="presParOf" srcId="{4A25C32E-FD56-419A-9D45-30D8E903D62E}" destId="{7312FAC0-2CE6-4D1A-A8A4-8D6C254A2F86}" srcOrd="4" destOrd="0" presId="urn:microsoft.com/office/officeart/2011/layout/RadialPictureList"/>
    <dgm:cxn modelId="{FD8FF97D-3279-4E97-9E9E-669E568E4F1C}" type="presParOf" srcId="{7312FAC0-2CE6-4D1A-A8A4-8D6C254A2F86}" destId="{01CCFF79-F5BE-4E5C-874D-564ED608C765}" srcOrd="0" destOrd="0" presId="urn:microsoft.com/office/officeart/2011/layout/RadialPictureList"/>
    <dgm:cxn modelId="{9AE14DBC-BE4E-4593-8F76-88A4206814E3}" type="presParOf" srcId="{4A25C32E-FD56-419A-9D45-30D8E903D62E}" destId="{AB390408-1641-4752-976F-05878ED78479}" srcOrd="5" destOrd="0" presId="urn:microsoft.com/office/officeart/2011/layout/RadialPictureList"/>
    <dgm:cxn modelId="{6BD2CEF6-04AA-4D59-982D-AE0C36D4CF42}" type="presParOf" srcId="{4A25C32E-FD56-419A-9D45-30D8E903D62E}" destId="{A444F521-8EFB-4979-98BE-956AA89361CE}" srcOrd="6" destOrd="0" presId="urn:microsoft.com/office/officeart/2011/layout/RadialPictureList"/>
    <dgm:cxn modelId="{11B3B9DC-23A3-4F2F-BF16-50F1592A7CBB}" type="presParOf" srcId="{A444F521-8EFB-4979-98BE-956AA89361CE}" destId="{D80F9944-3B3F-47B0-8C81-7289FF30288C}" srcOrd="0" destOrd="0" presId="urn:microsoft.com/office/officeart/2011/layout/RadialPictureList"/>
    <dgm:cxn modelId="{965451FF-A8AA-4795-A2A1-5901BFBE2DCE}" type="presParOf" srcId="{4A25C32E-FD56-419A-9D45-30D8E903D62E}" destId="{475FE890-4C4A-4D1E-81FE-F6403301D234}" srcOrd="7" destOrd="0" presId="urn:microsoft.com/office/officeart/2011/layout/Radial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A941C89-06C7-4D9F-B203-D9DD98020FB3}" type="doc">
      <dgm:prSet loTypeId="urn:microsoft.com/office/officeart/2005/8/layout/hProcess9" loCatId="process" qsTypeId="urn:microsoft.com/office/officeart/2005/8/quickstyle/simple1" qsCatId="simple" csTypeId="urn:microsoft.com/office/officeart/2005/8/colors/accent1_2" csCatId="accent1"/>
      <dgm:spPr/>
      <dgm:t>
        <a:bodyPr/>
        <a:lstStyle/>
        <a:p>
          <a:endParaRPr lang="is-IS"/>
        </a:p>
      </dgm:t>
    </dgm:pt>
    <dgm:pt modelId="{452EABC5-F97E-47E4-B9E3-9B3AB2BE3650}">
      <dgm:prSet/>
      <dgm:spPr/>
      <dgm:t>
        <a:bodyPr/>
        <a:lstStyle/>
        <a:p>
          <a:r>
            <a:rPr lang="en-GB"/>
            <a:t>Evaluate the knowledge needed</a:t>
          </a:r>
          <a:endParaRPr lang="is-IS"/>
        </a:p>
      </dgm:t>
    </dgm:pt>
    <dgm:pt modelId="{54A32F43-64C8-4675-B3D8-7DCC7479F521}" type="parTrans" cxnId="{9AB844FF-AF20-4C31-A78D-C998E9B5A1E9}">
      <dgm:prSet/>
      <dgm:spPr/>
      <dgm:t>
        <a:bodyPr/>
        <a:lstStyle/>
        <a:p>
          <a:endParaRPr lang="is-IS"/>
        </a:p>
      </dgm:t>
    </dgm:pt>
    <dgm:pt modelId="{EB437E13-CBEF-476F-96FF-B90025C83D7C}" type="sibTrans" cxnId="{9AB844FF-AF20-4C31-A78D-C998E9B5A1E9}">
      <dgm:prSet/>
      <dgm:spPr/>
      <dgm:t>
        <a:bodyPr/>
        <a:lstStyle/>
        <a:p>
          <a:endParaRPr lang="is-IS"/>
        </a:p>
      </dgm:t>
    </dgm:pt>
    <dgm:pt modelId="{54D27581-C563-406B-B89A-1D630E58BCCB}">
      <dgm:prSet/>
      <dgm:spPr/>
      <dgm:t>
        <a:bodyPr/>
        <a:lstStyle/>
        <a:p>
          <a:r>
            <a:rPr lang="en-GB"/>
            <a:t>Put together a team</a:t>
          </a:r>
          <a:endParaRPr lang="is-IS"/>
        </a:p>
      </dgm:t>
    </dgm:pt>
    <dgm:pt modelId="{21072885-D5BD-4711-AA75-99FD3EA9F1D3}" type="parTrans" cxnId="{7BEE5AF2-C15E-471D-9165-E14E58958D4F}">
      <dgm:prSet/>
      <dgm:spPr/>
      <dgm:t>
        <a:bodyPr/>
        <a:lstStyle/>
        <a:p>
          <a:endParaRPr lang="is-IS"/>
        </a:p>
      </dgm:t>
    </dgm:pt>
    <dgm:pt modelId="{4DEA6B1D-B339-4A27-953E-81D0745F0B77}" type="sibTrans" cxnId="{7BEE5AF2-C15E-471D-9165-E14E58958D4F}">
      <dgm:prSet/>
      <dgm:spPr/>
      <dgm:t>
        <a:bodyPr/>
        <a:lstStyle/>
        <a:p>
          <a:endParaRPr lang="is-IS"/>
        </a:p>
      </dgm:t>
    </dgm:pt>
    <dgm:pt modelId="{8F7D5C5C-AE2A-41ED-B523-F5D8809F78D4}">
      <dgm:prSet/>
      <dgm:spPr/>
      <dgm:t>
        <a:bodyPr/>
        <a:lstStyle/>
        <a:p>
          <a:r>
            <a:rPr lang="en-GB"/>
            <a:t>Seek training or consultation</a:t>
          </a:r>
          <a:endParaRPr lang="is-IS"/>
        </a:p>
      </dgm:t>
    </dgm:pt>
    <dgm:pt modelId="{861801D1-ED44-4B3B-A0AC-EA5AEE7E5098}" type="parTrans" cxnId="{C9668EBC-80E4-45A9-871F-B71BF355AA9C}">
      <dgm:prSet/>
      <dgm:spPr/>
      <dgm:t>
        <a:bodyPr/>
        <a:lstStyle/>
        <a:p>
          <a:endParaRPr lang="is-IS"/>
        </a:p>
      </dgm:t>
    </dgm:pt>
    <dgm:pt modelId="{88771F50-89DE-4704-A656-8CC639492CED}" type="sibTrans" cxnId="{C9668EBC-80E4-45A9-871F-B71BF355AA9C}">
      <dgm:prSet/>
      <dgm:spPr/>
      <dgm:t>
        <a:bodyPr/>
        <a:lstStyle/>
        <a:p>
          <a:endParaRPr lang="is-IS"/>
        </a:p>
      </dgm:t>
    </dgm:pt>
    <dgm:pt modelId="{64E10CA9-3B02-4AC4-A804-AB47FE375C11}" type="pres">
      <dgm:prSet presAssocID="{0A941C89-06C7-4D9F-B203-D9DD98020FB3}" presName="CompostProcess" presStyleCnt="0">
        <dgm:presLayoutVars>
          <dgm:dir/>
          <dgm:resizeHandles val="exact"/>
        </dgm:presLayoutVars>
      </dgm:prSet>
      <dgm:spPr/>
    </dgm:pt>
    <dgm:pt modelId="{DCFFB366-829A-4507-ACBA-EA8CB7FD738D}" type="pres">
      <dgm:prSet presAssocID="{0A941C89-06C7-4D9F-B203-D9DD98020FB3}" presName="arrow" presStyleLbl="bgShp" presStyleIdx="0" presStyleCnt="1"/>
      <dgm:spPr/>
    </dgm:pt>
    <dgm:pt modelId="{EF7E4C25-421C-4BEB-9941-CF6ABEFEFBAA}" type="pres">
      <dgm:prSet presAssocID="{0A941C89-06C7-4D9F-B203-D9DD98020FB3}" presName="linearProcess" presStyleCnt="0"/>
      <dgm:spPr/>
    </dgm:pt>
    <dgm:pt modelId="{55C9847F-37F7-4424-8A7B-6B8FE9BE7DB0}" type="pres">
      <dgm:prSet presAssocID="{452EABC5-F97E-47E4-B9E3-9B3AB2BE3650}" presName="textNode" presStyleLbl="node1" presStyleIdx="0" presStyleCnt="3">
        <dgm:presLayoutVars>
          <dgm:bulletEnabled val="1"/>
        </dgm:presLayoutVars>
      </dgm:prSet>
      <dgm:spPr/>
    </dgm:pt>
    <dgm:pt modelId="{C0632F8F-3AB7-4866-A013-B77EC4DE0D4A}" type="pres">
      <dgm:prSet presAssocID="{EB437E13-CBEF-476F-96FF-B90025C83D7C}" presName="sibTrans" presStyleCnt="0"/>
      <dgm:spPr/>
    </dgm:pt>
    <dgm:pt modelId="{B616F4C6-DBAA-4E47-B417-D6A245531A4A}" type="pres">
      <dgm:prSet presAssocID="{54D27581-C563-406B-B89A-1D630E58BCCB}" presName="textNode" presStyleLbl="node1" presStyleIdx="1" presStyleCnt="3">
        <dgm:presLayoutVars>
          <dgm:bulletEnabled val="1"/>
        </dgm:presLayoutVars>
      </dgm:prSet>
      <dgm:spPr/>
    </dgm:pt>
    <dgm:pt modelId="{1B531DF5-F962-4D7C-BD45-512D47E580BE}" type="pres">
      <dgm:prSet presAssocID="{4DEA6B1D-B339-4A27-953E-81D0745F0B77}" presName="sibTrans" presStyleCnt="0"/>
      <dgm:spPr/>
    </dgm:pt>
    <dgm:pt modelId="{5917B8BB-C34B-47A6-93F7-08E87C0154B8}" type="pres">
      <dgm:prSet presAssocID="{8F7D5C5C-AE2A-41ED-B523-F5D8809F78D4}" presName="textNode" presStyleLbl="node1" presStyleIdx="2" presStyleCnt="3">
        <dgm:presLayoutVars>
          <dgm:bulletEnabled val="1"/>
        </dgm:presLayoutVars>
      </dgm:prSet>
      <dgm:spPr/>
    </dgm:pt>
  </dgm:ptLst>
  <dgm:cxnLst>
    <dgm:cxn modelId="{C2457981-237B-4265-9745-90B22C29155B}" type="presOf" srcId="{54D27581-C563-406B-B89A-1D630E58BCCB}" destId="{B616F4C6-DBAA-4E47-B417-D6A245531A4A}" srcOrd="0" destOrd="0" presId="urn:microsoft.com/office/officeart/2005/8/layout/hProcess9"/>
    <dgm:cxn modelId="{D6E3D9AD-630F-4D07-944D-E551ECFA7ABB}" type="presOf" srcId="{452EABC5-F97E-47E4-B9E3-9B3AB2BE3650}" destId="{55C9847F-37F7-4424-8A7B-6B8FE9BE7DB0}" srcOrd="0" destOrd="0" presId="urn:microsoft.com/office/officeart/2005/8/layout/hProcess9"/>
    <dgm:cxn modelId="{C9668EBC-80E4-45A9-871F-B71BF355AA9C}" srcId="{0A941C89-06C7-4D9F-B203-D9DD98020FB3}" destId="{8F7D5C5C-AE2A-41ED-B523-F5D8809F78D4}" srcOrd="2" destOrd="0" parTransId="{861801D1-ED44-4B3B-A0AC-EA5AEE7E5098}" sibTransId="{88771F50-89DE-4704-A656-8CC639492CED}"/>
    <dgm:cxn modelId="{FBE85ABF-CC90-4BEB-8ABD-59EECAA58B26}" type="presOf" srcId="{0A941C89-06C7-4D9F-B203-D9DD98020FB3}" destId="{64E10CA9-3B02-4AC4-A804-AB47FE375C11}" srcOrd="0" destOrd="0" presId="urn:microsoft.com/office/officeart/2005/8/layout/hProcess9"/>
    <dgm:cxn modelId="{074877DA-FD18-4265-84F5-0DD97A017F4C}" type="presOf" srcId="{8F7D5C5C-AE2A-41ED-B523-F5D8809F78D4}" destId="{5917B8BB-C34B-47A6-93F7-08E87C0154B8}" srcOrd="0" destOrd="0" presId="urn:microsoft.com/office/officeart/2005/8/layout/hProcess9"/>
    <dgm:cxn modelId="{7BEE5AF2-C15E-471D-9165-E14E58958D4F}" srcId="{0A941C89-06C7-4D9F-B203-D9DD98020FB3}" destId="{54D27581-C563-406B-B89A-1D630E58BCCB}" srcOrd="1" destOrd="0" parTransId="{21072885-D5BD-4711-AA75-99FD3EA9F1D3}" sibTransId="{4DEA6B1D-B339-4A27-953E-81D0745F0B77}"/>
    <dgm:cxn modelId="{9AB844FF-AF20-4C31-A78D-C998E9B5A1E9}" srcId="{0A941C89-06C7-4D9F-B203-D9DD98020FB3}" destId="{452EABC5-F97E-47E4-B9E3-9B3AB2BE3650}" srcOrd="0" destOrd="0" parTransId="{54A32F43-64C8-4675-B3D8-7DCC7479F521}" sibTransId="{EB437E13-CBEF-476F-96FF-B90025C83D7C}"/>
    <dgm:cxn modelId="{6329C6AE-CE2E-470F-9C6D-9C5D3D2D27F9}" type="presParOf" srcId="{64E10CA9-3B02-4AC4-A804-AB47FE375C11}" destId="{DCFFB366-829A-4507-ACBA-EA8CB7FD738D}" srcOrd="0" destOrd="0" presId="urn:microsoft.com/office/officeart/2005/8/layout/hProcess9"/>
    <dgm:cxn modelId="{274666A4-81D3-40B4-AFEC-E88942187170}" type="presParOf" srcId="{64E10CA9-3B02-4AC4-A804-AB47FE375C11}" destId="{EF7E4C25-421C-4BEB-9941-CF6ABEFEFBAA}" srcOrd="1" destOrd="0" presId="urn:microsoft.com/office/officeart/2005/8/layout/hProcess9"/>
    <dgm:cxn modelId="{9E2968C5-1542-41F0-9B5E-A72D85E39A86}" type="presParOf" srcId="{EF7E4C25-421C-4BEB-9941-CF6ABEFEFBAA}" destId="{55C9847F-37F7-4424-8A7B-6B8FE9BE7DB0}" srcOrd="0" destOrd="0" presId="urn:microsoft.com/office/officeart/2005/8/layout/hProcess9"/>
    <dgm:cxn modelId="{911EDA1A-D73A-41F9-A37F-33FAD78E839B}" type="presParOf" srcId="{EF7E4C25-421C-4BEB-9941-CF6ABEFEFBAA}" destId="{C0632F8F-3AB7-4866-A013-B77EC4DE0D4A}" srcOrd="1" destOrd="0" presId="urn:microsoft.com/office/officeart/2005/8/layout/hProcess9"/>
    <dgm:cxn modelId="{3B94DAF0-11C8-4180-9F94-46ACDA9C6637}" type="presParOf" srcId="{EF7E4C25-421C-4BEB-9941-CF6ABEFEFBAA}" destId="{B616F4C6-DBAA-4E47-B417-D6A245531A4A}" srcOrd="2" destOrd="0" presId="urn:microsoft.com/office/officeart/2005/8/layout/hProcess9"/>
    <dgm:cxn modelId="{0437FDA5-A18B-4BC8-A893-E7434B620C55}" type="presParOf" srcId="{EF7E4C25-421C-4BEB-9941-CF6ABEFEFBAA}" destId="{1B531DF5-F962-4D7C-BD45-512D47E580BE}" srcOrd="3" destOrd="0" presId="urn:microsoft.com/office/officeart/2005/8/layout/hProcess9"/>
    <dgm:cxn modelId="{0BF4F648-FC12-44F3-A9C4-290149A98EA5}" type="presParOf" srcId="{EF7E4C25-421C-4BEB-9941-CF6ABEFEFBAA}" destId="{5917B8BB-C34B-47A6-93F7-08E87C0154B8}"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8996BB-15D9-48A4-A4A9-3E06720353EE}">
      <dsp:nvSpPr>
        <dsp:cNvPr id="0" name=""/>
        <dsp:cNvSpPr/>
      </dsp:nvSpPr>
      <dsp:spPr>
        <a:xfrm>
          <a:off x="86853" y="312682"/>
          <a:ext cx="3266182" cy="4166049"/>
        </a:xfrm>
        <a:prstGeom prst="roundRect">
          <a:avLst/>
        </a:prstGeom>
        <a:blipFill dpi="0" rotWithShape="1">
          <a:blip xmlns:r="http://schemas.openxmlformats.org/officeDocument/2006/relationships" r:embed="rId1"/>
          <a:srcRect/>
          <a:stretch>
            <a:fillRect l="17562" t="24840" r="32645" b="36259"/>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7925E04-45B7-4DE4-B123-4DCC9F796AE0}">
      <dsp:nvSpPr>
        <dsp:cNvPr id="0" name=""/>
        <dsp:cNvSpPr/>
      </dsp:nvSpPr>
      <dsp:spPr>
        <a:xfrm>
          <a:off x="431851" y="1593718"/>
          <a:ext cx="2514960" cy="249962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b" anchorCtr="0">
          <a:noAutofit/>
        </a:bodyPr>
        <a:lstStyle/>
        <a:p>
          <a:pPr marL="0" lvl="0" indent="0" algn="l" defTabSz="1778000">
            <a:lnSpc>
              <a:spcPct val="90000"/>
            </a:lnSpc>
            <a:spcBef>
              <a:spcPct val="0"/>
            </a:spcBef>
            <a:spcAft>
              <a:spcPct val="35000"/>
            </a:spcAft>
            <a:buNone/>
          </a:pPr>
          <a:r>
            <a:rPr lang="en-GB" sz="4000" kern="1200" noProof="0" dirty="0"/>
            <a:t>Our team</a:t>
          </a:r>
        </a:p>
      </dsp:txBody>
      <dsp:txXfrm>
        <a:off x="431851" y="1593718"/>
        <a:ext cx="2514960" cy="2499629"/>
      </dsp:txXfrm>
    </dsp:sp>
    <dsp:sp modelId="{F5F495D1-6F47-4403-B298-A4101960B43A}">
      <dsp:nvSpPr>
        <dsp:cNvPr id="0" name=""/>
        <dsp:cNvSpPr/>
      </dsp:nvSpPr>
      <dsp:spPr>
        <a:xfrm>
          <a:off x="2790620" y="104380"/>
          <a:ext cx="1124833" cy="1124833"/>
        </a:xfrm>
        <a:prstGeom prst="ellipse">
          <a:avLst/>
        </a:prstGeom>
        <a:blipFill>
          <a:blip xmlns:r="http://schemas.openxmlformats.org/officeDocument/2006/relationships" r:embed="rId2"/>
          <a:srcRect/>
          <a:stretch>
            <a:fillRect/>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1CE95EE-D005-446E-B911-E52E1543D144}">
      <dsp:nvSpPr>
        <dsp:cNvPr id="0" name=""/>
        <dsp:cNvSpPr/>
      </dsp:nvSpPr>
      <dsp:spPr>
        <a:xfrm>
          <a:off x="3915453" y="104380"/>
          <a:ext cx="2914429" cy="1124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260" tIns="24130" rIns="48260" bIns="24130" numCol="1" spcCol="1270" anchor="t" anchorCtr="0">
          <a:noAutofit/>
        </a:bodyPr>
        <a:lstStyle/>
        <a:p>
          <a:pPr marL="0" lvl="0" indent="0" algn="l" defTabSz="844550">
            <a:lnSpc>
              <a:spcPct val="90000"/>
            </a:lnSpc>
            <a:spcBef>
              <a:spcPct val="0"/>
            </a:spcBef>
            <a:spcAft>
              <a:spcPct val="35000"/>
            </a:spcAft>
            <a:buNone/>
          </a:pPr>
          <a:r>
            <a:rPr lang="en-GB" sz="1900" kern="1200" noProof="0" dirty="0"/>
            <a:t>Falasteen</a:t>
          </a:r>
        </a:p>
        <a:p>
          <a:pPr marL="114300" lvl="1" indent="-114300" algn="l" defTabSz="666750">
            <a:lnSpc>
              <a:spcPct val="90000"/>
            </a:lnSpc>
            <a:spcBef>
              <a:spcPct val="0"/>
            </a:spcBef>
            <a:spcAft>
              <a:spcPct val="15000"/>
            </a:spcAft>
            <a:buChar char="•"/>
          </a:pPr>
          <a:r>
            <a:rPr lang="en-GB" sz="1500" kern="1200" noProof="0" dirty="0" err="1"/>
            <a:t>Bsc</a:t>
          </a:r>
          <a:r>
            <a:rPr lang="en-GB" sz="1500" kern="1200" noProof="0" dirty="0"/>
            <a:t>. Business, MPM</a:t>
          </a:r>
        </a:p>
        <a:p>
          <a:pPr marL="114300" lvl="1" indent="-114300" algn="l" defTabSz="666750">
            <a:lnSpc>
              <a:spcPct val="90000"/>
            </a:lnSpc>
            <a:spcBef>
              <a:spcPct val="0"/>
            </a:spcBef>
            <a:spcAft>
              <a:spcPct val="15000"/>
            </a:spcAft>
            <a:buChar char="•"/>
          </a:pPr>
          <a:r>
            <a:rPr lang="en-GB" sz="1500" kern="1200" noProof="0" dirty="0"/>
            <a:t>Sustainability, human recourses and market wage analysis</a:t>
          </a:r>
        </a:p>
      </dsp:txBody>
      <dsp:txXfrm>
        <a:off x="3915453" y="104380"/>
        <a:ext cx="2914429" cy="1124833"/>
      </dsp:txXfrm>
    </dsp:sp>
    <dsp:sp modelId="{699BAEE0-B9F7-4887-B9F8-F4FD06495108}">
      <dsp:nvSpPr>
        <dsp:cNvPr id="0" name=""/>
        <dsp:cNvSpPr/>
      </dsp:nvSpPr>
      <dsp:spPr>
        <a:xfrm>
          <a:off x="2790620" y="1431683"/>
          <a:ext cx="1124833" cy="1124833"/>
        </a:xfrm>
        <a:prstGeom prst="ellipse">
          <a:avLst/>
        </a:prstGeom>
        <a:blipFill>
          <a:blip xmlns:r="http://schemas.openxmlformats.org/officeDocument/2006/relationships" r:embed="rId3"/>
          <a:srcRect/>
          <a:stretch>
            <a:fillRect/>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EAD708-3140-4025-9168-1BCCC79925EB}">
      <dsp:nvSpPr>
        <dsp:cNvPr id="0" name=""/>
        <dsp:cNvSpPr/>
      </dsp:nvSpPr>
      <dsp:spPr>
        <a:xfrm>
          <a:off x="3915453" y="1431683"/>
          <a:ext cx="2914429" cy="1124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260" tIns="24130" rIns="48260" bIns="24130" numCol="1" spcCol="1270" anchor="t" anchorCtr="0">
          <a:noAutofit/>
        </a:bodyPr>
        <a:lstStyle/>
        <a:p>
          <a:pPr marL="0" lvl="0" indent="0" algn="l" defTabSz="844550">
            <a:lnSpc>
              <a:spcPct val="90000"/>
            </a:lnSpc>
            <a:spcBef>
              <a:spcPct val="0"/>
            </a:spcBef>
            <a:spcAft>
              <a:spcPct val="35000"/>
            </a:spcAft>
            <a:buNone/>
          </a:pPr>
          <a:r>
            <a:rPr lang="en-GB" sz="1900" kern="1200" noProof="0" dirty="0"/>
            <a:t>Gyða Björg</a:t>
          </a:r>
        </a:p>
        <a:p>
          <a:pPr marL="114300" lvl="1" indent="-114300" algn="l" defTabSz="666750">
            <a:lnSpc>
              <a:spcPct val="90000"/>
            </a:lnSpc>
            <a:spcBef>
              <a:spcPct val="0"/>
            </a:spcBef>
            <a:spcAft>
              <a:spcPct val="15000"/>
            </a:spcAft>
            <a:buChar char="•"/>
          </a:pPr>
          <a:r>
            <a:rPr lang="en-GB" sz="1500" kern="1200" noProof="0" dirty="0" err="1"/>
            <a:t>Bsc</a:t>
          </a:r>
          <a:r>
            <a:rPr lang="en-GB" sz="1500" kern="1200" noProof="0" dirty="0"/>
            <a:t>. Management engineering</a:t>
          </a:r>
        </a:p>
        <a:p>
          <a:pPr marL="114300" lvl="1" indent="-114300" algn="l" defTabSz="666750">
            <a:lnSpc>
              <a:spcPct val="90000"/>
            </a:lnSpc>
            <a:spcBef>
              <a:spcPct val="0"/>
            </a:spcBef>
            <a:spcAft>
              <a:spcPct val="15000"/>
            </a:spcAft>
            <a:buChar char="•"/>
          </a:pPr>
          <a:r>
            <a:rPr lang="en-GB" sz="1500" kern="1200" noProof="0" dirty="0"/>
            <a:t>Wage analysis, operational research and BI</a:t>
          </a:r>
        </a:p>
      </dsp:txBody>
      <dsp:txXfrm>
        <a:off x="3915453" y="1431683"/>
        <a:ext cx="2914429" cy="1124833"/>
      </dsp:txXfrm>
    </dsp:sp>
    <dsp:sp modelId="{B9425E9A-4115-430C-A3CE-9F04382D052A}">
      <dsp:nvSpPr>
        <dsp:cNvPr id="0" name=""/>
        <dsp:cNvSpPr/>
      </dsp:nvSpPr>
      <dsp:spPr>
        <a:xfrm>
          <a:off x="2790620" y="2758987"/>
          <a:ext cx="1124833" cy="1124833"/>
        </a:xfrm>
        <a:prstGeom prst="ellipse">
          <a:avLst/>
        </a:prstGeom>
        <a:blipFill>
          <a:blip xmlns:r="http://schemas.openxmlformats.org/officeDocument/2006/relationships" r:embed="rId4"/>
          <a:srcRect/>
          <a:stretch>
            <a:fillRect/>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E8C9058-50FF-49F7-81EF-E07C5192F6D5}">
      <dsp:nvSpPr>
        <dsp:cNvPr id="0" name=""/>
        <dsp:cNvSpPr/>
      </dsp:nvSpPr>
      <dsp:spPr>
        <a:xfrm>
          <a:off x="3915453" y="2758987"/>
          <a:ext cx="2914429" cy="1124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260" tIns="24130" rIns="48260" bIns="24130" numCol="1" spcCol="1270" anchor="t" anchorCtr="0">
          <a:noAutofit/>
        </a:bodyPr>
        <a:lstStyle/>
        <a:p>
          <a:pPr marL="0" lvl="0" indent="0" algn="l" defTabSz="844550">
            <a:lnSpc>
              <a:spcPct val="90000"/>
            </a:lnSpc>
            <a:spcBef>
              <a:spcPct val="0"/>
            </a:spcBef>
            <a:spcAft>
              <a:spcPct val="35000"/>
            </a:spcAft>
            <a:buNone/>
          </a:pPr>
          <a:r>
            <a:rPr lang="en-GB" sz="1900" kern="1200" noProof="0" dirty="0"/>
            <a:t>Anna Beta</a:t>
          </a:r>
        </a:p>
        <a:p>
          <a:pPr marL="114300" lvl="1" indent="-114300" algn="l" defTabSz="666750">
            <a:lnSpc>
              <a:spcPct val="90000"/>
            </a:lnSpc>
            <a:spcBef>
              <a:spcPct val="0"/>
            </a:spcBef>
            <a:spcAft>
              <a:spcPct val="15000"/>
            </a:spcAft>
            <a:buChar char="•"/>
          </a:pPr>
          <a:r>
            <a:rPr lang="en-GB" sz="1500" kern="1200" noProof="0" dirty="0" err="1"/>
            <a:t>Msc</a:t>
          </a:r>
          <a:r>
            <a:rPr lang="en-GB" sz="1500" kern="1200" noProof="0" dirty="0"/>
            <a:t>. Civil engineering </a:t>
          </a:r>
        </a:p>
        <a:p>
          <a:pPr marL="114300" lvl="1" indent="-114300" algn="l" defTabSz="666750">
            <a:lnSpc>
              <a:spcPct val="90000"/>
            </a:lnSpc>
            <a:spcBef>
              <a:spcPct val="0"/>
            </a:spcBef>
            <a:spcAft>
              <a:spcPct val="15000"/>
            </a:spcAft>
            <a:buChar char="•"/>
          </a:pPr>
          <a:r>
            <a:rPr lang="en-GB" sz="1500" kern="1200" noProof="0" dirty="0"/>
            <a:t>Management, audits and quality control</a:t>
          </a:r>
        </a:p>
      </dsp:txBody>
      <dsp:txXfrm>
        <a:off x="3915453" y="2758987"/>
        <a:ext cx="2914429" cy="11248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C2068D-4E44-452B-88B1-0C60DCE2F7B6}">
      <dsp:nvSpPr>
        <dsp:cNvPr id="0" name=""/>
        <dsp:cNvSpPr/>
      </dsp:nvSpPr>
      <dsp:spPr>
        <a:xfrm>
          <a:off x="0" y="439052"/>
          <a:ext cx="6518275" cy="604800"/>
        </a:xfrm>
        <a:prstGeom prst="rect">
          <a:avLst/>
        </a:prstGeom>
        <a:solidFill>
          <a:schemeClr val="lt1">
            <a:alpha val="90000"/>
            <a:hueOff val="0"/>
            <a:satOff val="0"/>
            <a:lumOff val="0"/>
            <a:alphaOff val="0"/>
          </a:schemeClr>
        </a:solidFill>
        <a:ln w="22225" cap="rnd" cmpd="sng" algn="ctr">
          <a:solidFill>
            <a:srgbClr val="69335E"/>
          </a:solidFill>
          <a:prstDash val="solid"/>
        </a:ln>
        <a:effectLst/>
      </dsp:spPr>
      <dsp:style>
        <a:lnRef idx="2">
          <a:scrgbClr r="0" g="0" b="0"/>
        </a:lnRef>
        <a:fillRef idx="1">
          <a:scrgbClr r="0" g="0" b="0"/>
        </a:fillRef>
        <a:effectRef idx="0">
          <a:scrgbClr r="0" g="0" b="0"/>
        </a:effectRef>
        <a:fontRef idx="minor"/>
      </dsp:style>
    </dsp:sp>
    <dsp:sp modelId="{C685EB90-2DB3-43A7-89D4-5652A2F8A548}">
      <dsp:nvSpPr>
        <dsp:cNvPr id="0" name=""/>
        <dsp:cNvSpPr/>
      </dsp:nvSpPr>
      <dsp:spPr>
        <a:xfrm>
          <a:off x="325913" y="84812"/>
          <a:ext cx="4562792" cy="708480"/>
        </a:xfrm>
        <a:prstGeom prst="roundRect">
          <a:avLst/>
        </a:prstGeom>
        <a:solidFill>
          <a:srgbClr val="69335E"/>
        </a:solidFill>
        <a:ln w="22225" cap="rnd" cmpd="sng" algn="ctr">
          <a:solidFill>
            <a:srgbClr val="69335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2463" tIns="0" rIns="172463" bIns="0" numCol="1" spcCol="1270" anchor="ctr" anchorCtr="0">
          <a:noAutofit/>
        </a:bodyPr>
        <a:lstStyle/>
        <a:p>
          <a:pPr marL="0" lvl="0" indent="0" algn="l" defTabSz="889000">
            <a:lnSpc>
              <a:spcPct val="90000"/>
            </a:lnSpc>
            <a:spcBef>
              <a:spcPct val="0"/>
            </a:spcBef>
            <a:spcAft>
              <a:spcPct val="35000"/>
            </a:spcAft>
            <a:buNone/>
          </a:pPr>
          <a:r>
            <a:rPr lang="is-IS" sz="2000" kern="1200">
              <a:latin typeface="Lato" panose="020F0502020204030203" pitchFamily="34" charset="0"/>
            </a:rPr>
            <a:t>Strategic planning</a:t>
          </a:r>
        </a:p>
      </dsp:txBody>
      <dsp:txXfrm>
        <a:off x="360498" y="119397"/>
        <a:ext cx="4493622" cy="639310"/>
      </dsp:txXfrm>
    </dsp:sp>
    <dsp:sp modelId="{DC1D0462-8934-4B59-BF54-9D7CC2E69C44}">
      <dsp:nvSpPr>
        <dsp:cNvPr id="0" name=""/>
        <dsp:cNvSpPr/>
      </dsp:nvSpPr>
      <dsp:spPr>
        <a:xfrm>
          <a:off x="0" y="1527692"/>
          <a:ext cx="6518275" cy="604800"/>
        </a:xfrm>
        <a:prstGeom prst="rect">
          <a:avLst/>
        </a:prstGeom>
        <a:solidFill>
          <a:schemeClr val="lt1">
            <a:alpha val="90000"/>
            <a:hueOff val="0"/>
            <a:satOff val="0"/>
            <a:lumOff val="0"/>
            <a:alphaOff val="0"/>
          </a:schemeClr>
        </a:solidFill>
        <a:ln w="22225" cap="rnd" cmpd="sng" algn="ctr">
          <a:solidFill>
            <a:srgbClr val="69335E"/>
          </a:solidFill>
          <a:prstDash val="solid"/>
        </a:ln>
        <a:effectLst/>
      </dsp:spPr>
      <dsp:style>
        <a:lnRef idx="2">
          <a:scrgbClr r="0" g="0" b="0"/>
        </a:lnRef>
        <a:fillRef idx="1">
          <a:scrgbClr r="0" g="0" b="0"/>
        </a:fillRef>
        <a:effectRef idx="0">
          <a:scrgbClr r="0" g="0" b="0"/>
        </a:effectRef>
        <a:fontRef idx="minor"/>
      </dsp:style>
    </dsp:sp>
    <dsp:sp modelId="{19D65595-9C71-4E3B-8016-378DA0018527}">
      <dsp:nvSpPr>
        <dsp:cNvPr id="0" name=""/>
        <dsp:cNvSpPr/>
      </dsp:nvSpPr>
      <dsp:spPr>
        <a:xfrm>
          <a:off x="325913" y="1242755"/>
          <a:ext cx="4562792" cy="708480"/>
        </a:xfrm>
        <a:prstGeom prst="roundRect">
          <a:avLst/>
        </a:prstGeom>
        <a:solidFill>
          <a:srgbClr val="69335E"/>
        </a:solidFill>
        <a:ln w="22225" cap="rnd" cmpd="sng" algn="ctr">
          <a:solidFill>
            <a:srgbClr val="69335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2463" tIns="0" rIns="172463" bIns="0" numCol="1" spcCol="1270" anchor="ctr" anchorCtr="0">
          <a:noAutofit/>
        </a:bodyPr>
        <a:lstStyle/>
        <a:p>
          <a:pPr marL="0" lvl="0" indent="0" algn="l" defTabSz="889000">
            <a:lnSpc>
              <a:spcPct val="90000"/>
            </a:lnSpc>
            <a:spcBef>
              <a:spcPct val="0"/>
            </a:spcBef>
            <a:spcAft>
              <a:spcPct val="35000"/>
            </a:spcAft>
            <a:buNone/>
          </a:pPr>
          <a:r>
            <a:rPr lang="is-IS" sz="2000" kern="1200" dirty="0" err="1">
              <a:latin typeface="Lato" panose="020F0502020204030203" pitchFamily="34" charset="0"/>
            </a:rPr>
            <a:t>Job</a:t>
          </a:r>
          <a:r>
            <a:rPr lang="is-IS" sz="2000" kern="1200" dirty="0">
              <a:latin typeface="Lato" panose="020F0502020204030203" pitchFamily="34" charset="0"/>
            </a:rPr>
            <a:t> </a:t>
          </a:r>
          <a:r>
            <a:rPr lang="is-IS" sz="2000" kern="1200" dirty="0" err="1">
              <a:latin typeface="Lato" panose="020F0502020204030203" pitchFamily="34" charset="0"/>
            </a:rPr>
            <a:t>classifcation</a:t>
          </a:r>
          <a:r>
            <a:rPr lang="is-IS" sz="2000" kern="1200" dirty="0">
              <a:latin typeface="Lato" panose="020F0502020204030203" pitchFamily="34" charset="0"/>
            </a:rPr>
            <a:t> </a:t>
          </a:r>
        </a:p>
      </dsp:txBody>
      <dsp:txXfrm>
        <a:off x="360498" y="1277340"/>
        <a:ext cx="4493622" cy="639310"/>
      </dsp:txXfrm>
    </dsp:sp>
    <dsp:sp modelId="{F169A29C-4789-4571-BD07-08704B2A59EC}">
      <dsp:nvSpPr>
        <dsp:cNvPr id="0" name=""/>
        <dsp:cNvSpPr/>
      </dsp:nvSpPr>
      <dsp:spPr>
        <a:xfrm>
          <a:off x="0" y="2616332"/>
          <a:ext cx="6518275" cy="604800"/>
        </a:xfrm>
        <a:prstGeom prst="rect">
          <a:avLst/>
        </a:prstGeom>
        <a:solidFill>
          <a:schemeClr val="lt1">
            <a:alpha val="90000"/>
            <a:hueOff val="0"/>
            <a:satOff val="0"/>
            <a:lumOff val="0"/>
            <a:alphaOff val="0"/>
          </a:schemeClr>
        </a:solidFill>
        <a:ln w="22225" cap="rnd" cmpd="sng" algn="ctr">
          <a:solidFill>
            <a:srgbClr val="69335E"/>
          </a:solidFill>
          <a:prstDash val="solid"/>
        </a:ln>
        <a:effectLst/>
      </dsp:spPr>
      <dsp:style>
        <a:lnRef idx="2">
          <a:scrgbClr r="0" g="0" b="0"/>
        </a:lnRef>
        <a:fillRef idx="1">
          <a:scrgbClr r="0" g="0" b="0"/>
        </a:fillRef>
        <a:effectRef idx="0">
          <a:scrgbClr r="0" g="0" b="0"/>
        </a:effectRef>
        <a:fontRef idx="minor"/>
      </dsp:style>
    </dsp:sp>
    <dsp:sp modelId="{36CEE787-BC85-4ADA-8393-15FD2FB22882}">
      <dsp:nvSpPr>
        <dsp:cNvPr id="0" name=""/>
        <dsp:cNvSpPr/>
      </dsp:nvSpPr>
      <dsp:spPr>
        <a:xfrm>
          <a:off x="325913" y="2331395"/>
          <a:ext cx="4562792" cy="708480"/>
        </a:xfrm>
        <a:prstGeom prst="roundRect">
          <a:avLst/>
        </a:prstGeom>
        <a:solidFill>
          <a:srgbClr val="69335E"/>
        </a:solidFill>
        <a:ln w="22225" cap="rnd" cmpd="sng" algn="ctr">
          <a:solidFill>
            <a:srgbClr val="69335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2463" tIns="0" rIns="172463" bIns="0" numCol="1" spcCol="1270" anchor="ctr" anchorCtr="0">
          <a:noAutofit/>
        </a:bodyPr>
        <a:lstStyle/>
        <a:p>
          <a:pPr marL="0" lvl="0" indent="0" algn="l" defTabSz="889000">
            <a:lnSpc>
              <a:spcPct val="90000"/>
            </a:lnSpc>
            <a:spcBef>
              <a:spcPct val="0"/>
            </a:spcBef>
            <a:spcAft>
              <a:spcPct val="35000"/>
            </a:spcAft>
            <a:buNone/>
          </a:pPr>
          <a:r>
            <a:rPr lang="en-GB" sz="2000" kern="1200" dirty="0">
              <a:latin typeface="Lato" panose="020F0502020204030203" pitchFamily="34" charset="0"/>
            </a:rPr>
            <a:t>Managing and documenting </a:t>
          </a:r>
          <a:endParaRPr lang="is-IS" sz="2000" kern="1200" dirty="0">
            <a:latin typeface="Lato" panose="020F0502020204030203" pitchFamily="34" charset="0"/>
          </a:endParaRPr>
        </a:p>
      </dsp:txBody>
      <dsp:txXfrm>
        <a:off x="360498" y="2365980"/>
        <a:ext cx="4493622" cy="639310"/>
      </dsp:txXfrm>
    </dsp:sp>
    <dsp:sp modelId="{0E9DB4B4-6E31-49AB-A6AF-D4288A97EA0B}">
      <dsp:nvSpPr>
        <dsp:cNvPr id="0" name=""/>
        <dsp:cNvSpPr/>
      </dsp:nvSpPr>
      <dsp:spPr>
        <a:xfrm>
          <a:off x="0" y="3704972"/>
          <a:ext cx="6518275" cy="604800"/>
        </a:xfrm>
        <a:prstGeom prst="rect">
          <a:avLst/>
        </a:prstGeom>
        <a:solidFill>
          <a:schemeClr val="lt1">
            <a:alpha val="90000"/>
            <a:hueOff val="0"/>
            <a:satOff val="0"/>
            <a:lumOff val="0"/>
            <a:alphaOff val="0"/>
          </a:schemeClr>
        </a:solidFill>
        <a:ln w="22225" cap="rnd" cmpd="sng" algn="ctr">
          <a:solidFill>
            <a:srgbClr val="69335E"/>
          </a:solidFill>
          <a:prstDash val="solid"/>
        </a:ln>
        <a:effectLst/>
      </dsp:spPr>
      <dsp:style>
        <a:lnRef idx="2">
          <a:scrgbClr r="0" g="0" b="0"/>
        </a:lnRef>
        <a:fillRef idx="1">
          <a:scrgbClr r="0" g="0" b="0"/>
        </a:fillRef>
        <a:effectRef idx="0">
          <a:scrgbClr r="0" g="0" b="0"/>
        </a:effectRef>
        <a:fontRef idx="minor"/>
      </dsp:style>
    </dsp:sp>
    <dsp:sp modelId="{52C3A357-318D-4B2D-9EFA-7ED5F224FAD6}">
      <dsp:nvSpPr>
        <dsp:cNvPr id="0" name=""/>
        <dsp:cNvSpPr/>
      </dsp:nvSpPr>
      <dsp:spPr>
        <a:xfrm>
          <a:off x="325913" y="3420035"/>
          <a:ext cx="4562792" cy="708480"/>
        </a:xfrm>
        <a:prstGeom prst="roundRect">
          <a:avLst/>
        </a:prstGeom>
        <a:solidFill>
          <a:srgbClr val="69335E"/>
        </a:solidFill>
        <a:ln w="22225" cap="rnd" cmpd="sng" algn="ctr">
          <a:solidFill>
            <a:srgbClr val="69335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2463" tIns="0" rIns="172463" bIns="0" numCol="1" spcCol="1270" anchor="ctr" anchorCtr="0">
          <a:noAutofit/>
        </a:bodyPr>
        <a:lstStyle/>
        <a:p>
          <a:pPr marL="0" lvl="0" indent="0" algn="l" defTabSz="889000">
            <a:lnSpc>
              <a:spcPct val="90000"/>
            </a:lnSpc>
            <a:spcBef>
              <a:spcPct val="0"/>
            </a:spcBef>
            <a:spcAft>
              <a:spcPct val="35000"/>
            </a:spcAft>
            <a:buNone/>
          </a:pPr>
          <a:r>
            <a:rPr lang="is-IS" sz="2000" kern="1200">
              <a:latin typeface="Lato" panose="020F0502020204030203" pitchFamily="34" charset="0"/>
            </a:rPr>
            <a:t>Wage analysis</a:t>
          </a:r>
        </a:p>
      </dsp:txBody>
      <dsp:txXfrm>
        <a:off x="360498" y="3454620"/>
        <a:ext cx="4493622" cy="639310"/>
      </dsp:txXfrm>
    </dsp:sp>
    <dsp:sp modelId="{E3F6FBD8-58C8-47C2-9935-99830380C9FC}">
      <dsp:nvSpPr>
        <dsp:cNvPr id="0" name=""/>
        <dsp:cNvSpPr/>
      </dsp:nvSpPr>
      <dsp:spPr>
        <a:xfrm>
          <a:off x="0" y="4793611"/>
          <a:ext cx="6518275" cy="604800"/>
        </a:xfrm>
        <a:prstGeom prst="rect">
          <a:avLst/>
        </a:prstGeom>
        <a:solidFill>
          <a:schemeClr val="lt1">
            <a:alpha val="90000"/>
            <a:hueOff val="0"/>
            <a:satOff val="0"/>
            <a:lumOff val="0"/>
            <a:alphaOff val="0"/>
          </a:schemeClr>
        </a:solidFill>
        <a:ln w="22225" cap="rnd" cmpd="sng" algn="ctr">
          <a:solidFill>
            <a:srgbClr val="69335E"/>
          </a:solidFill>
          <a:prstDash val="solid"/>
        </a:ln>
        <a:effectLst/>
      </dsp:spPr>
      <dsp:style>
        <a:lnRef idx="2">
          <a:scrgbClr r="0" g="0" b="0"/>
        </a:lnRef>
        <a:fillRef idx="1">
          <a:scrgbClr r="0" g="0" b="0"/>
        </a:fillRef>
        <a:effectRef idx="0">
          <a:scrgbClr r="0" g="0" b="0"/>
        </a:effectRef>
        <a:fontRef idx="minor"/>
      </dsp:style>
    </dsp:sp>
    <dsp:sp modelId="{1424271A-9046-4540-B527-E746ABD826AD}">
      <dsp:nvSpPr>
        <dsp:cNvPr id="0" name=""/>
        <dsp:cNvSpPr/>
      </dsp:nvSpPr>
      <dsp:spPr>
        <a:xfrm>
          <a:off x="325913" y="4439371"/>
          <a:ext cx="4562792" cy="708480"/>
        </a:xfrm>
        <a:prstGeom prst="roundRect">
          <a:avLst/>
        </a:prstGeom>
        <a:solidFill>
          <a:srgbClr val="69335E"/>
        </a:solidFill>
        <a:ln w="22225" cap="rnd" cmpd="sng" algn="ctr">
          <a:solidFill>
            <a:srgbClr val="69335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2463" tIns="0" rIns="172463" bIns="0" numCol="1" spcCol="1270" anchor="ctr" anchorCtr="0">
          <a:noAutofit/>
        </a:bodyPr>
        <a:lstStyle/>
        <a:p>
          <a:pPr marL="0" lvl="0" indent="0" algn="l" defTabSz="889000">
            <a:lnSpc>
              <a:spcPct val="90000"/>
            </a:lnSpc>
            <a:spcBef>
              <a:spcPct val="0"/>
            </a:spcBef>
            <a:spcAft>
              <a:spcPct val="35000"/>
            </a:spcAft>
            <a:buNone/>
          </a:pPr>
          <a:r>
            <a:rPr lang="is-IS" sz="2000" kern="1200" dirty="0" err="1">
              <a:latin typeface="Lato" panose="020F0502020204030203" pitchFamily="34" charset="0"/>
            </a:rPr>
            <a:t>Review</a:t>
          </a:r>
          <a:r>
            <a:rPr lang="is-IS" sz="2000" kern="1200" dirty="0">
              <a:latin typeface="Lato" panose="020F0502020204030203" pitchFamily="34" charset="0"/>
            </a:rPr>
            <a:t> </a:t>
          </a:r>
          <a:r>
            <a:rPr lang="is-IS" sz="2000" kern="1200" dirty="0" err="1">
              <a:latin typeface="Lato" panose="020F0502020204030203" pitchFamily="34" charset="0"/>
            </a:rPr>
            <a:t>and</a:t>
          </a:r>
          <a:r>
            <a:rPr lang="is-IS" sz="2000" kern="1200" dirty="0">
              <a:latin typeface="Lato" panose="020F0502020204030203" pitchFamily="34" charset="0"/>
            </a:rPr>
            <a:t> </a:t>
          </a:r>
          <a:r>
            <a:rPr lang="is-IS" sz="2000" kern="1200" dirty="0" err="1">
              <a:latin typeface="Lato" panose="020F0502020204030203" pitchFamily="34" charset="0"/>
            </a:rPr>
            <a:t>audit</a:t>
          </a:r>
          <a:r>
            <a:rPr lang="is-IS" sz="2000" kern="1200" dirty="0">
              <a:latin typeface="Lato" panose="020F0502020204030203" pitchFamily="34" charset="0"/>
            </a:rPr>
            <a:t> </a:t>
          </a:r>
        </a:p>
      </dsp:txBody>
      <dsp:txXfrm>
        <a:off x="360498" y="4473956"/>
        <a:ext cx="4493622" cy="6393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B53F9C-062D-40C0-8E34-C7804E33A5DA}">
      <dsp:nvSpPr>
        <dsp:cNvPr id="0" name=""/>
        <dsp:cNvSpPr/>
      </dsp:nvSpPr>
      <dsp:spPr>
        <a:xfrm>
          <a:off x="955720" y="2194734"/>
          <a:ext cx="1853300" cy="185339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accent2"/>
              </a:solidFill>
            </a:rPr>
            <a:t>Leadership</a:t>
          </a:r>
          <a:endParaRPr lang="is-IS" sz="2000" kern="1200" dirty="0">
            <a:solidFill>
              <a:schemeClr val="accent2"/>
            </a:solidFill>
          </a:endParaRPr>
        </a:p>
      </dsp:txBody>
      <dsp:txXfrm>
        <a:off x="1227130" y="2466157"/>
        <a:ext cx="1310480" cy="1310546"/>
      </dsp:txXfrm>
    </dsp:sp>
    <dsp:sp modelId="{E1342818-35AE-482E-9042-1361CB934F58}">
      <dsp:nvSpPr>
        <dsp:cNvPr id="0" name=""/>
        <dsp:cNvSpPr/>
      </dsp:nvSpPr>
      <dsp:spPr>
        <a:xfrm>
          <a:off x="0" y="1164250"/>
          <a:ext cx="3735948" cy="3894499"/>
        </a:xfrm>
        <a:prstGeom prst="blockArc">
          <a:avLst>
            <a:gd name="adj1" fmla="val 17527788"/>
            <a:gd name="adj2" fmla="val 4119114"/>
            <a:gd name="adj3" fmla="val 575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2216A4-B8FB-4709-AFE6-49EEAD29783F}">
      <dsp:nvSpPr>
        <dsp:cNvPr id="0" name=""/>
        <dsp:cNvSpPr/>
      </dsp:nvSpPr>
      <dsp:spPr>
        <a:xfrm>
          <a:off x="2750880" y="1492556"/>
          <a:ext cx="992819" cy="993097"/>
        </a:xfrm>
        <a:prstGeom prst="ellipse">
          <a:avLst/>
        </a:prstGeom>
        <a:blipFill rotWithShape="1">
          <a:blip xmlns:r="http://schemas.openxmlformats.org/officeDocument/2006/relationships" r:embed="rId1"/>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75177E3-02F6-4986-8C20-CFBCA54D0A0D}">
      <dsp:nvSpPr>
        <dsp:cNvPr id="0" name=""/>
        <dsp:cNvSpPr/>
      </dsp:nvSpPr>
      <dsp:spPr>
        <a:xfrm>
          <a:off x="3819006" y="1508523"/>
          <a:ext cx="1328928" cy="961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l" defTabSz="889000">
            <a:lnSpc>
              <a:spcPct val="90000"/>
            </a:lnSpc>
            <a:spcBef>
              <a:spcPct val="0"/>
            </a:spcBef>
            <a:spcAft>
              <a:spcPct val="10000"/>
            </a:spcAft>
            <a:buNone/>
          </a:pPr>
          <a:r>
            <a:rPr lang="en-GB" sz="2000" kern="1200" dirty="0">
              <a:solidFill>
                <a:schemeClr val="accent2"/>
              </a:solidFill>
            </a:rPr>
            <a:t>Direction</a:t>
          </a:r>
          <a:endParaRPr lang="is-IS" sz="2000" kern="1200" dirty="0">
            <a:solidFill>
              <a:schemeClr val="accent2"/>
            </a:solidFill>
          </a:endParaRPr>
        </a:p>
      </dsp:txBody>
      <dsp:txXfrm>
        <a:off x="3819006" y="1508523"/>
        <a:ext cx="1328928" cy="961162"/>
      </dsp:txXfrm>
    </dsp:sp>
    <dsp:sp modelId="{01CCFF79-F5BE-4E5C-874D-564ED608C765}">
      <dsp:nvSpPr>
        <dsp:cNvPr id="0" name=""/>
        <dsp:cNvSpPr/>
      </dsp:nvSpPr>
      <dsp:spPr>
        <a:xfrm>
          <a:off x="3134608" y="2622350"/>
          <a:ext cx="992819" cy="993097"/>
        </a:xfrm>
        <a:prstGeom prst="ellipse">
          <a:avLst/>
        </a:prstGeom>
        <a:blipFill rotWithShape="1">
          <a:blip xmlns:r="http://schemas.openxmlformats.org/officeDocument/2006/relationships" r:embed="rId2"/>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390408-1641-4752-976F-05878ED78479}">
      <dsp:nvSpPr>
        <dsp:cNvPr id="0" name=""/>
        <dsp:cNvSpPr/>
      </dsp:nvSpPr>
      <dsp:spPr>
        <a:xfrm>
          <a:off x="4208272" y="2636371"/>
          <a:ext cx="1328928" cy="961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l" defTabSz="889000">
            <a:lnSpc>
              <a:spcPct val="90000"/>
            </a:lnSpc>
            <a:spcBef>
              <a:spcPct val="0"/>
            </a:spcBef>
            <a:spcAft>
              <a:spcPct val="10000"/>
            </a:spcAft>
            <a:buNone/>
          </a:pPr>
          <a:r>
            <a:rPr lang="en-GB" sz="2000" kern="1200" dirty="0">
              <a:solidFill>
                <a:schemeClr val="accent2"/>
              </a:solidFill>
            </a:rPr>
            <a:t>Vision</a:t>
          </a:r>
          <a:endParaRPr lang="is-IS" sz="2000" kern="1200" dirty="0">
            <a:solidFill>
              <a:schemeClr val="accent2"/>
            </a:solidFill>
          </a:endParaRPr>
        </a:p>
      </dsp:txBody>
      <dsp:txXfrm>
        <a:off x="4208272" y="2636371"/>
        <a:ext cx="1328928" cy="961162"/>
      </dsp:txXfrm>
    </dsp:sp>
    <dsp:sp modelId="{D80F9944-3B3F-47B0-8C81-7289FF30288C}">
      <dsp:nvSpPr>
        <dsp:cNvPr id="0" name=""/>
        <dsp:cNvSpPr/>
      </dsp:nvSpPr>
      <dsp:spPr>
        <a:xfrm>
          <a:off x="2750880" y="3768112"/>
          <a:ext cx="992819" cy="993097"/>
        </a:xfrm>
        <a:prstGeom prst="ellipse">
          <a:avLst/>
        </a:prstGeom>
        <a:blipFill rotWithShape="1">
          <a:blip xmlns:r="http://schemas.openxmlformats.org/officeDocument/2006/relationships" r:embed="rId3"/>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75FE890-4C4A-4D1E-81FE-F6403301D234}">
      <dsp:nvSpPr>
        <dsp:cNvPr id="0" name=""/>
        <dsp:cNvSpPr/>
      </dsp:nvSpPr>
      <dsp:spPr>
        <a:xfrm>
          <a:off x="3819006" y="3788364"/>
          <a:ext cx="1328928" cy="961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l" defTabSz="889000">
            <a:lnSpc>
              <a:spcPct val="90000"/>
            </a:lnSpc>
            <a:spcBef>
              <a:spcPct val="0"/>
            </a:spcBef>
            <a:spcAft>
              <a:spcPct val="10000"/>
            </a:spcAft>
            <a:buNone/>
          </a:pPr>
          <a:r>
            <a:rPr lang="en-GB" sz="2000" kern="1200" dirty="0">
              <a:solidFill>
                <a:schemeClr val="accent2"/>
              </a:solidFill>
            </a:rPr>
            <a:t>Time and money</a:t>
          </a:r>
          <a:endParaRPr lang="is-IS" sz="2000" kern="1200" dirty="0">
            <a:solidFill>
              <a:schemeClr val="accent2"/>
            </a:solidFill>
          </a:endParaRPr>
        </a:p>
      </dsp:txBody>
      <dsp:txXfrm>
        <a:off x="3819006" y="3788364"/>
        <a:ext cx="1328928" cy="9611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B53F9C-062D-40C0-8E34-C7804E33A5DA}">
      <dsp:nvSpPr>
        <dsp:cNvPr id="0" name=""/>
        <dsp:cNvSpPr/>
      </dsp:nvSpPr>
      <dsp:spPr>
        <a:xfrm>
          <a:off x="955720" y="2194734"/>
          <a:ext cx="1853300" cy="185339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strike="sngStrike" kern="1200" dirty="0">
              <a:solidFill>
                <a:schemeClr val="accent2"/>
              </a:solidFill>
            </a:rPr>
            <a:t>Leadership</a:t>
          </a:r>
          <a:endParaRPr lang="is-IS" sz="2000" strike="sngStrike" kern="1200" dirty="0">
            <a:solidFill>
              <a:schemeClr val="accent2"/>
            </a:solidFill>
          </a:endParaRPr>
        </a:p>
      </dsp:txBody>
      <dsp:txXfrm>
        <a:off x="1227130" y="2466157"/>
        <a:ext cx="1310480" cy="1310546"/>
      </dsp:txXfrm>
    </dsp:sp>
    <dsp:sp modelId="{E1342818-35AE-482E-9042-1361CB934F58}">
      <dsp:nvSpPr>
        <dsp:cNvPr id="0" name=""/>
        <dsp:cNvSpPr/>
      </dsp:nvSpPr>
      <dsp:spPr>
        <a:xfrm>
          <a:off x="0" y="1164250"/>
          <a:ext cx="3735948" cy="3894499"/>
        </a:xfrm>
        <a:prstGeom prst="blockArc">
          <a:avLst>
            <a:gd name="adj1" fmla="val 17527788"/>
            <a:gd name="adj2" fmla="val 4119114"/>
            <a:gd name="adj3" fmla="val 575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2216A4-B8FB-4709-AFE6-49EEAD29783F}">
      <dsp:nvSpPr>
        <dsp:cNvPr id="0" name=""/>
        <dsp:cNvSpPr/>
      </dsp:nvSpPr>
      <dsp:spPr>
        <a:xfrm>
          <a:off x="2750880" y="1492556"/>
          <a:ext cx="992819" cy="993097"/>
        </a:xfrm>
        <a:prstGeom prst="ellipse">
          <a:avLst/>
        </a:prstGeom>
        <a:blipFill rotWithShape="1">
          <a:blip xmlns:r="http://schemas.openxmlformats.org/officeDocument/2006/relationships" r:embed="rId1"/>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75177E3-02F6-4986-8C20-CFBCA54D0A0D}">
      <dsp:nvSpPr>
        <dsp:cNvPr id="0" name=""/>
        <dsp:cNvSpPr/>
      </dsp:nvSpPr>
      <dsp:spPr>
        <a:xfrm>
          <a:off x="3819006" y="1508523"/>
          <a:ext cx="1328928" cy="961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l" defTabSz="889000">
            <a:lnSpc>
              <a:spcPct val="90000"/>
            </a:lnSpc>
            <a:spcBef>
              <a:spcPct val="0"/>
            </a:spcBef>
            <a:spcAft>
              <a:spcPct val="10000"/>
            </a:spcAft>
            <a:buNone/>
          </a:pPr>
          <a:r>
            <a:rPr lang="en-GB" sz="2000" kern="1200" dirty="0">
              <a:solidFill>
                <a:schemeClr val="accent2"/>
              </a:solidFill>
            </a:rPr>
            <a:t>Profit first </a:t>
          </a:r>
          <a:endParaRPr lang="is-IS" sz="2000" kern="1200" dirty="0">
            <a:solidFill>
              <a:schemeClr val="accent2"/>
            </a:solidFill>
          </a:endParaRPr>
        </a:p>
      </dsp:txBody>
      <dsp:txXfrm>
        <a:off x="3819006" y="1508523"/>
        <a:ext cx="1328928" cy="961162"/>
      </dsp:txXfrm>
    </dsp:sp>
    <dsp:sp modelId="{01CCFF79-F5BE-4E5C-874D-564ED608C765}">
      <dsp:nvSpPr>
        <dsp:cNvPr id="0" name=""/>
        <dsp:cNvSpPr/>
      </dsp:nvSpPr>
      <dsp:spPr>
        <a:xfrm>
          <a:off x="3134608" y="2622350"/>
          <a:ext cx="992819" cy="993097"/>
        </a:xfrm>
        <a:prstGeom prst="ellipse">
          <a:avLst/>
        </a:prstGeom>
        <a:blipFill rotWithShape="1">
          <a:blip xmlns:r="http://schemas.openxmlformats.org/officeDocument/2006/relationships" r:embed="rId2"/>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390408-1641-4752-976F-05878ED78479}">
      <dsp:nvSpPr>
        <dsp:cNvPr id="0" name=""/>
        <dsp:cNvSpPr/>
      </dsp:nvSpPr>
      <dsp:spPr>
        <a:xfrm>
          <a:off x="4208272" y="2636371"/>
          <a:ext cx="1328928" cy="961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l" defTabSz="889000">
            <a:lnSpc>
              <a:spcPct val="90000"/>
            </a:lnSpc>
            <a:spcBef>
              <a:spcPct val="0"/>
            </a:spcBef>
            <a:spcAft>
              <a:spcPct val="10000"/>
            </a:spcAft>
            <a:buNone/>
          </a:pPr>
          <a:r>
            <a:rPr lang="en-GB" sz="2000" kern="1200" dirty="0">
              <a:solidFill>
                <a:schemeClr val="accent2"/>
              </a:solidFill>
            </a:rPr>
            <a:t>Self-interest</a:t>
          </a:r>
          <a:endParaRPr lang="is-IS" sz="2000" kern="1200" dirty="0">
            <a:solidFill>
              <a:schemeClr val="accent2"/>
            </a:solidFill>
          </a:endParaRPr>
        </a:p>
      </dsp:txBody>
      <dsp:txXfrm>
        <a:off x="4208272" y="2636371"/>
        <a:ext cx="1328928" cy="961162"/>
      </dsp:txXfrm>
    </dsp:sp>
    <dsp:sp modelId="{D80F9944-3B3F-47B0-8C81-7289FF30288C}">
      <dsp:nvSpPr>
        <dsp:cNvPr id="0" name=""/>
        <dsp:cNvSpPr/>
      </dsp:nvSpPr>
      <dsp:spPr>
        <a:xfrm>
          <a:off x="2750880" y="3768112"/>
          <a:ext cx="992819" cy="993097"/>
        </a:xfrm>
        <a:prstGeom prst="ellipse">
          <a:avLst/>
        </a:prstGeom>
        <a:blipFill rotWithShape="1">
          <a:blip xmlns:r="http://schemas.openxmlformats.org/officeDocument/2006/relationships" r:embed="rId3"/>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75FE890-4C4A-4D1E-81FE-F6403301D234}">
      <dsp:nvSpPr>
        <dsp:cNvPr id="0" name=""/>
        <dsp:cNvSpPr/>
      </dsp:nvSpPr>
      <dsp:spPr>
        <a:xfrm>
          <a:off x="3819006" y="3788364"/>
          <a:ext cx="1328928" cy="961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l" defTabSz="889000">
            <a:lnSpc>
              <a:spcPct val="90000"/>
            </a:lnSpc>
            <a:spcBef>
              <a:spcPct val="0"/>
            </a:spcBef>
            <a:spcAft>
              <a:spcPct val="10000"/>
            </a:spcAft>
            <a:buNone/>
          </a:pPr>
          <a:r>
            <a:rPr lang="en-GB" sz="2000" kern="1200" dirty="0">
              <a:solidFill>
                <a:schemeClr val="accent2"/>
              </a:solidFill>
            </a:rPr>
            <a:t>Minimum effort</a:t>
          </a:r>
          <a:endParaRPr lang="is-IS" sz="2000" kern="1200" dirty="0">
            <a:solidFill>
              <a:schemeClr val="accent2"/>
            </a:solidFill>
          </a:endParaRPr>
        </a:p>
      </dsp:txBody>
      <dsp:txXfrm>
        <a:off x="3819006" y="3788364"/>
        <a:ext cx="1328928" cy="9611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FFB366-829A-4507-ACBA-EA8CB7FD738D}">
      <dsp:nvSpPr>
        <dsp:cNvPr id="0" name=""/>
        <dsp:cNvSpPr/>
      </dsp:nvSpPr>
      <dsp:spPr>
        <a:xfrm>
          <a:off x="415289" y="0"/>
          <a:ext cx="4706620" cy="62230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C9847F-37F7-4424-8A7B-6B8FE9BE7DB0}">
      <dsp:nvSpPr>
        <dsp:cNvPr id="0" name=""/>
        <dsp:cNvSpPr/>
      </dsp:nvSpPr>
      <dsp:spPr>
        <a:xfrm>
          <a:off x="5948" y="1866900"/>
          <a:ext cx="1782286" cy="2489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Evaluate the knowledge needed</a:t>
          </a:r>
          <a:endParaRPr lang="is-IS" sz="2000" kern="1200"/>
        </a:p>
      </dsp:txBody>
      <dsp:txXfrm>
        <a:off x="92952" y="1953904"/>
        <a:ext cx="1608278" cy="2315192"/>
      </dsp:txXfrm>
    </dsp:sp>
    <dsp:sp modelId="{B616F4C6-DBAA-4E47-B417-D6A245531A4A}">
      <dsp:nvSpPr>
        <dsp:cNvPr id="0" name=""/>
        <dsp:cNvSpPr/>
      </dsp:nvSpPr>
      <dsp:spPr>
        <a:xfrm>
          <a:off x="1877456" y="1866900"/>
          <a:ext cx="1782286" cy="2489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Put together a team</a:t>
          </a:r>
          <a:endParaRPr lang="is-IS" sz="2000" kern="1200"/>
        </a:p>
      </dsp:txBody>
      <dsp:txXfrm>
        <a:off x="1964460" y="1953904"/>
        <a:ext cx="1608278" cy="2315192"/>
      </dsp:txXfrm>
    </dsp:sp>
    <dsp:sp modelId="{5917B8BB-C34B-47A6-93F7-08E87C0154B8}">
      <dsp:nvSpPr>
        <dsp:cNvPr id="0" name=""/>
        <dsp:cNvSpPr/>
      </dsp:nvSpPr>
      <dsp:spPr>
        <a:xfrm>
          <a:off x="3748965" y="1866900"/>
          <a:ext cx="1782286" cy="2489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Seek training or consultation</a:t>
          </a:r>
          <a:endParaRPr lang="is-IS" sz="2000" kern="1200"/>
        </a:p>
      </dsp:txBody>
      <dsp:txXfrm>
        <a:off x="3835969" y="1953904"/>
        <a:ext cx="1608278" cy="2315192"/>
      </dsp:txXfrm>
    </dsp:sp>
  </dsp:spTree>
</dsp:drawing>
</file>

<file path=ppt/diagrams/layout1.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Lato" panose="020F0502020204030203" pitchFamily="34" charset="0"/>
              </a:defRPr>
            </a:lvl1pPr>
          </a:lstStyle>
          <a:p>
            <a:endParaRPr lang="is-I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Lato" panose="020F0502020204030203" pitchFamily="34" charset="0"/>
              </a:defRPr>
            </a:lvl1pPr>
          </a:lstStyle>
          <a:p>
            <a:fld id="{A46E427A-2826-4295-94EC-7A092C97F537}" type="datetimeFigureOut">
              <a:rPr lang="is-IS" smtClean="0"/>
              <a:pPr/>
              <a:t>11.11.2021</a:t>
            </a:fld>
            <a:endParaRPr lang="is-I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s-I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s-I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Lato" panose="020F0502020204030203" pitchFamily="34" charset="0"/>
              </a:defRPr>
            </a:lvl1pPr>
          </a:lstStyle>
          <a:p>
            <a:endParaRPr lang="is-I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Lato" panose="020F0502020204030203" pitchFamily="34" charset="0"/>
              </a:defRPr>
            </a:lvl1pPr>
          </a:lstStyle>
          <a:p>
            <a:fld id="{68150784-CF11-4083-9174-15738D9EA283}" type="slidenum">
              <a:rPr lang="is-IS" smtClean="0"/>
              <a:pPr/>
              <a:t>‹#›</a:t>
            </a:fld>
            <a:endParaRPr lang="is-IS" dirty="0"/>
          </a:p>
        </p:txBody>
      </p:sp>
    </p:spTree>
    <p:extLst>
      <p:ext uri="{BB962C8B-B14F-4D97-AF65-F5344CB8AC3E}">
        <p14:creationId xmlns:p14="http://schemas.microsoft.com/office/powerpoint/2010/main" val="3104860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Lato" panose="020F0502020204030203" pitchFamily="34" charset="0"/>
        <a:ea typeface="+mn-ea"/>
        <a:cs typeface="+mn-cs"/>
      </a:defRPr>
    </a:lvl1pPr>
    <a:lvl2pPr marL="457200" algn="l" defTabSz="914400" rtl="0" eaLnBrk="1" latinLnBrk="0" hangingPunct="1">
      <a:defRPr sz="1200" kern="1200">
        <a:solidFill>
          <a:schemeClr val="tx1"/>
        </a:solidFill>
        <a:latin typeface="Lato" panose="020F0502020204030203" pitchFamily="34" charset="0"/>
        <a:ea typeface="+mn-ea"/>
        <a:cs typeface="+mn-cs"/>
      </a:defRPr>
    </a:lvl2pPr>
    <a:lvl3pPr marL="914400" algn="l" defTabSz="914400" rtl="0" eaLnBrk="1" latinLnBrk="0" hangingPunct="1">
      <a:defRPr sz="1200" kern="1200">
        <a:solidFill>
          <a:schemeClr val="tx1"/>
        </a:solidFill>
        <a:latin typeface="Lato" panose="020F0502020204030203" pitchFamily="34" charset="0"/>
        <a:ea typeface="+mn-ea"/>
        <a:cs typeface="+mn-cs"/>
      </a:defRPr>
    </a:lvl3pPr>
    <a:lvl4pPr marL="1371600" algn="l" defTabSz="914400" rtl="0" eaLnBrk="1" latinLnBrk="0" hangingPunct="1">
      <a:defRPr sz="1200" kern="1200">
        <a:solidFill>
          <a:schemeClr val="tx1"/>
        </a:solidFill>
        <a:latin typeface="Lato" panose="020F0502020204030203" pitchFamily="34" charset="0"/>
        <a:ea typeface="+mn-ea"/>
        <a:cs typeface="+mn-cs"/>
      </a:defRPr>
    </a:lvl4pPr>
    <a:lvl5pPr marL="1828800" algn="l" defTabSz="914400" rtl="0" eaLnBrk="1" latinLnBrk="0" hangingPunct="1">
      <a:defRPr sz="1200" kern="1200">
        <a:solidFill>
          <a:schemeClr val="tx1"/>
        </a:solidFill>
        <a:latin typeface="Lato" panose="020F0502020204030203"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150784-CF11-4083-9174-15738D9EA283}" type="slidenum">
              <a:rPr lang="is-IS" smtClean="0"/>
              <a:t>1</a:t>
            </a:fld>
            <a:endParaRPr lang="is-IS" dirty="0"/>
          </a:p>
        </p:txBody>
      </p:sp>
    </p:spTree>
    <p:extLst>
      <p:ext uri="{BB962C8B-B14F-4D97-AF65-F5344CB8AC3E}">
        <p14:creationId xmlns:p14="http://schemas.microsoft.com/office/powerpoint/2010/main" val="2736707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is-IS"/>
          </a:p>
        </p:txBody>
      </p:sp>
    </p:spTree>
    <p:extLst>
      <p:ext uri="{BB962C8B-B14F-4D97-AF65-F5344CB8AC3E}">
        <p14:creationId xmlns:p14="http://schemas.microsoft.com/office/powerpoint/2010/main" val="546955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5"/>
          </p:nvPr>
        </p:nvSpPr>
        <p:spPr/>
        <p:txBody>
          <a:bodyPr/>
          <a:lstStyle/>
          <a:p>
            <a:fld id="{68150784-CF11-4083-9174-15738D9EA283}" type="slidenum">
              <a:rPr lang="is-IS" smtClean="0"/>
              <a:t>7</a:t>
            </a:fld>
            <a:endParaRPr lang="is-IS"/>
          </a:p>
        </p:txBody>
      </p:sp>
    </p:spTree>
    <p:extLst>
      <p:ext uri="{BB962C8B-B14F-4D97-AF65-F5344CB8AC3E}">
        <p14:creationId xmlns:p14="http://schemas.microsoft.com/office/powerpoint/2010/main" val="1739575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B90CEE-3C51-4581-A49C-BC5322B16C9B}" type="slidenum">
              <a:rPr kumimoji="0" lang="is-IS"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is-IS"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851373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150784-CF11-4083-9174-15738D9EA283}" type="slidenum">
              <a:rPr lang="is-IS" smtClean="0"/>
              <a:t>12</a:t>
            </a:fld>
            <a:endParaRPr lang="is-IS"/>
          </a:p>
        </p:txBody>
      </p:sp>
    </p:spTree>
    <p:extLst>
      <p:ext uri="{BB962C8B-B14F-4D97-AF65-F5344CB8AC3E}">
        <p14:creationId xmlns:p14="http://schemas.microsoft.com/office/powerpoint/2010/main" val="2877360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None/>
            </a:pPr>
            <a:endParaRPr lang="en-GB" sz="1600" dirty="0">
              <a:solidFill>
                <a:schemeClr val="bg1"/>
              </a:solidFill>
              <a:latin typeface="+mn-lt"/>
            </a:endParaRPr>
          </a:p>
          <a:p>
            <a:pPr lvl="1" indent="0">
              <a:buNone/>
            </a:pPr>
            <a:r>
              <a:rPr lang="en-GB" sz="1600" dirty="0">
                <a:solidFill>
                  <a:schemeClr val="bg1"/>
                </a:solidFill>
                <a:latin typeface="+mn-lt"/>
              </a:rPr>
              <a:t>If governments put a pressure on their institutions without leadership</a:t>
            </a:r>
          </a:p>
          <a:p>
            <a:pPr lvl="2" indent="0">
              <a:buNone/>
            </a:pPr>
            <a:r>
              <a:rPr lang="en-GB" sz="1600" dirty="0">
                <a:solidFill>
                  <a:schemeClr val="bg1"/>
                </a:solidFill>
                <a:latin typeface="+mn-lt"/>
              </a:rPr>
              <a:t>Noise </a:t>
            </a:r>
          </a:p>
          <a:p>
            <a:pPr lvl="1" indent="0">
              <a:buNone/>
            </a:pPr>
            <a:r>
              <a:rPr lang="en-GB" sz="1600" dirty="0">
                <a:solidFill>
                  <a:schemeClr val="bg1"/>
                </a:solidFill>
                <a:latin typeface="+mn-lt"/>
              </a:rPr>
              <a:t>If government puts pressure on private companies and there is no internal leadership</a:t>
            </a:r>
          </a:p>
          <a:p>
            <a:pPr lvl="2" indent="0">
              <a:buNone/>
            </a:pPr>
            <a:r>
              <a:rPr lang="en-GB" sz="1600" dirty="0">
                <a:solidFill>
                  <a:schemeClr val="bg1"/>
                </a:solidFill>
                <a:latin typeface="+mn-lt"/>
              </a:rPr>
              <a:t>Bias </a:t>
            </a:r>
          </a:p>
          <a:p>
            <a:endParaRPr lang="is-IS" dirty="0"/>
          </a:p>
        </p:txBody>
      </p:sp>
      <p:sp>
        <p:nvSpPr>
          <p:cNvPr id="4" name="Slide Number Placeholder 3"/>
          <p:cNvSpPr>
            <a:spLocks noGrp="1"/>
          </p:cNvSpPr>
          <p:nvPr>
            <p:ph type="sldNum" sz="quarter" idx="5"/>
          </p:nvPr>
        </p:nvSpPr>
        <p:spPr/>
        <p:txBody>
          <a:bodyPr/>
          <a:lstStyle/>
          <a:p>
            <a:fld id="{68150784-CF11-4083-9174-15738D9EA283}" type="slidenum">
              <a:rPr lang="is-IS" smtClean="0"/>
              <a:pPr/>
              <a:t>14</a:t>
            </a:fld>
            <a:endParaRPr lang="is-IS" dirty="0"/>
          </a:p>
        </p:txBody>
      </p:sp>
    </p:spTree>
    <p:extLst>
      <p:ext uri="{BB962C8B-B14F-4D97-AF65-F5344CB8AC3E}">
        <p14:creationId xmlns:p14="http://schemas.microsoft.com/office/powerpoint/2010/main" val="4093645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5"/>
          </p:nvPr>
        </p:nvSpPr>
        <p:spPr/>
        <p:txBody>
          <a:bodyPr/>
          <a:lstStyle/>
          <a:p>
            <a:fld id="{68150784-CF11-4083-9174-15738D9EA283}" type="slidenum">
              <a:rPr lang="is-IS" smtClean="0"/>
              <a:t>16</a:t>
            </a:fld>
            <a:endParaRPr lang="is-IS"/>
          </a:p>
        </p:txBody>
      </p:sp>
    </p:spTree>
    <p:extLst>
      <p:ext uri="{BB962C8B-B14F-4D97-AF65-F5344CB8AC3E}">
        <p14:creationId xmlns:p14="http://schemas.microsoft.com/office/powerpoint/2010/main" val="837793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5"/>
          </p:nvPr>
        </p:nvSpPr>
        <p:spPr/>
        <p:txBody>
          <a:bodyPr/>
          <a:lstStyle/>
          <a:p>
            <a:fld id="{68150784-CF11-4083-9174-15738D9EA283}" type="slidenum">
              <a:rPr lang="is-IS" smtClean="0"/>
              <a:pPr/>
              <a:t>29</a:t>
            </a:fld>
            <a:endParaRPr lang="is-IS" dirty="0"/>
          </a:p>
        </p:txBody>
      </p:sp>
    </p:spTree>
    <p:extLst>
      <p:ext uri="{BB962C8B-B14F-4D97-AF65-F5344CB8AC3E}">
        <p14:creationId xmlns:p14="http://schemas.microsoft.com/office/powerpoint/2010/main" val="10353075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6D3262"/>
        </a:solidFill>
        <a:effectLst/>
      </p:bgPr>
    </p:bg>
    <p:spTree>
      <p:nvGrpSpPr>
        <p:cNvPr id="1" name=""/>
        <p:cNvGrpSpPr/>
        <p:nvPr/>
      </p:nvGrpSpPr>
      <p:grpSpPr>
        <a:xfrm>
          <a:off x="0" y="0"/>
          <a:ext cx="0" cy="0"/>
          <a:chOff x="0" y="0"/>
          <a:chExt cx="0" cy="0"/>
        </a:xfrm>
      </p:grpSpPr>
      <p:sp>
        <p:nvSpPr>
          <p:cNvPr id="14" name="Text Placeholder 12">
            <a:extLst>
              <a:ext uri="{FF2B5EF4-FFF2-40B4-BE49-F238E27FC236}">
                <a16:creationId xmlns:a16="http://schemas.microsoft.com/office/drawing/2014/main" id="{356A7CEA-7F91-4F84-93E6-13C6EE635DE4}"/>
              </a:ext>
            </a:extLst>
          </p:cNvPr>
          <p:cNvSpPr>
            <a:spLocks noGrp="1"/>
          </p:cNvSpPr>
          <p:nvPr>
            <p:ph type="body" sz="quarter" idx="11" hasCustomPrompt="1"/>
          </p:nvPr>
        </p:nvSpPr>
        <p:spPr>
          <a:xfrm>
            <a:off x="2400300" y="4514849"/>
            <a:ext cx="7391400" cy="717441"/>
          </a:xfrm>
        </p:spPr>
        <p:txBody>
          <a:bodyPr>
            <a:normAutofit/>
          </a:bodyPr>
          <a:lstStyle>
            <a:lvl1pPr marL="0" indent="0" algn="ctr">
              <a:lnSpc>
                <a:spcPct val="150000"/>
              </a:lnSpc>
              <a:buFont typeface="Arial" panose="020B0604020202020204" pitchFamily="34" charset="0"/>
              <a:buNone/>
              <a:defRPr sz="1400" b="0">
                <a:solidFill>
                  <a:schemeClr val="bg1"/>
                </a:solidFill>
                <a:latin typeface="Lato" panose="020F0502020204030203" pitchFamily="34" charset="0"/>
              </a:defRPr>
            </a:lvl1pPr>
            <a:lvl2pPr marL="457200" indent="0" algn="ctr">
              <a:buFont typeface="Arial" panose="020B0604020202020204" pitchFamily="34" charset="0"/>
              <a:buNone/>
              <a:defRPr/>
            </a:lvl2pPr>
            <a:lvl3pPr marL="914400" indent="0" algn="ctr">
              <a:buFont typeface="Arial" panose="020B0604020202020204" pitchFamily="34" charset="0"/>
              <a:buNone/>
              <a:defRPr/>
            </a:lvl3pPr>
            <a:lvl4pPr marL="1371600" indent="0" algn="ctr">
              <a:buFont typeface="Arial" panose="020B0604020202020204" pitchFamily="34" charset="0"/>
              <a:buNone/>
              <a:defRPr/>
            </a:lvl4pPr>
            <a:lvl5pPr marL="1828800" indent="0" algn="ctr">
              <a:buFont typeface="Arial" panose="020B0604020202020204" pitchFamily="34" charset="0"/>
              <a:buNone/>
              <a:defRPr/>
            </a:lvl5pPr>
          </a:lstStyle>
          <a:p>
            <a:pPr lvl="0"/>
            <a:r>
              <a:rPr lang="en-US" dirty="0"/>
              <a:t>Subheading Text Here</a:t>
            </a:r>
            <a:endParaRPr lang="en-GB" dirty="0"/>
          </a:p>
        </p:txBody>
      </p:sp>
      <p:sp>
        <p:nvSpPr>
          <p:cNvPr id="13" name="Text Placeholder 12">
            <a:extLst>
              <a:ext uri="{FF2B5EF4-FFF2-40B4-BE49-F238E27FC236}">
                <a16:creationId xmlns:a16="http://schemas.microsoft.com/office/drawing/2014/main" id="{787D739C-10CC-4001-8C9E-E1E6738FF4B0}"/>
              </a:ext>
            </a:extLst>
          </p:cNvPr>
          <p:cNvSpPr>
            <a:spLocks noGrp="1"/>
          </p:cNvSpPr>
          <p:nvPr>
            <p:ph type="body" sz="quarter" idx="10" hasCustomPrompt="1"/>
          </p:nvPr>
        </p:nvSpPr>
        <p:spPr>
          <a:xfrm>
            <a:off x="2400300" y="3952875"/>
            <a:ext cx="7391400" cy="533400"/>
          </a:xfrm>
        </p:spPr>
        <p:txBody>
          <a:bodyPr>
            <a:normAutofit/>
          </a:bodyPr>
          <a:lstStyle>
            <a:lvl1pPr marL="0" indent="0" algn="ctr">
              <a:buFont typeface="Arial" panose="020B0604020202020204" pitchFamily="34" charset="0"/>
              <a:buNone/>
              <a:defRPr sz="2800" b="1">
                <a:solidFill>
                  <a:schemeClr val="bg1"/>
                </a:solidFill>
                <a:latin typeface="Lato" panose="020F0502020204030203" pitchFamily="34" charset="0"/>
              </a:defRPr>
            </a:lvl1pPr>
            <a:lvl2pPr marL="457200" indent="0" algn="ctr">
              <a:buFont typeface="Arial" panose="020B0604020202020204" pitchFamily="34" charset="0"/>
              <a:buNone/>
              <a:defRPr/>
            </a:lvl2pPr>
            <a:lvl3pPr marL="914400" indent="0" algn="ctr">
              <a:buFont typeface="Arial" panose="020B0604020202020204" pitchFamily="34" charset="0"/>
              <a:buNone/>
              <a:defRPr/>
            </a:lvl3pPr>
            <a:lvl4pPr marL="1371600" indent="0" algn="ctr">
              <a:buFont typeface="Arial" panose="020B0604020202020204" pitchFamily="34" charset="0"/>
              <a:buNone/>
              <a:defRPr/>
            </a:lvl4pPr>
            <a:lvl5pPr marL="1828800" indent="0" algn="ctr">
              <a:buFont typeface="Arial" panose="020B0604020202020204" pitchFamily="34" charset="0"/>
              <a:buNone/>
              <a:defRPr/>
            </a:lvl5pPr>
          </a:lstStyle>
          <a:p>
            <a:pPr lvl="0"/>
            <a:r>
              <a:rPr lang="en-US" dirty="0"/>
              <a:t>TITLE SLIDE HEADING HERE</a:t>
            </a:r>
            <a:endParaRPr lang="en-GB" dirty="0"/>
          </a:p>
        </p:txBody>
      </p:sp>
      <p:pic>
        <p:nvPicPr>
          <p:cNvPr id="9" name="Picture 8" descr="A close up of a sign&#10;&#10;Description generated with very high confidence">
            <a:extLst>
              <a:ext uri="{FF2B5EF4-FFF2-40B4-BE49-F238E27FC236}">
                <a16:creationId xmlns:a16="http://schemas.microsoft.com/office/drawing/2014/main" id="{0BCBA3BE-ECEC-46C1-97BB-498765ACFBB2}"/>
              </a:ext>
            </a:extLst>
          </p:cNvPr>
          <p:cNvPicPr>
            <a:picLocks noChangeAspect="1"/>
          </p:cNvPicPr>
          <p:nvPr/>
        </p:nvPicPr>
        <p:blipFill>
          <a:blip r:embed="rId2"/>
          <a:srcRect t="68515"/>
          <a:stretch>
            <a:fillRect/>
          </a:stretch>
        </p:blipFill>
        <p:spPr>
          <a:xfrm>
            <a:off x="4824829" y="3038475"/>
            <a:ext cx="2716911" cy="716425"/>
          </a:xfrm>
          <a:custGeom>
            <a:avLst/>
            <a:gdLst>
              <a:gd name="connsiteX0" fmla="*/ 0 w 2716911"/>
              <a:gd name="connsiteY0" fmla="*/ 0 h 716425"/>
              <a:gd name="connsiteX1" fmla="*/ 2716911 w 2716911"/>
              <a:gd name="connsiteY1" fmla="*/ 0 h 716425"/>
              <a:gd name="connsiteX2" fmla="*/ 2716911 w 2716911"/>
              <a:gd name="connsiteY2" fmla="*/ 716425 h 716425"/>
              <a:gd name="connsiteX3" fmla="*/ 0 w 2716911"/>
              <a:gd name="connsiteY3" fmla="*/ 716425 h 716425"/>
              <a:gd name="connsiteX4" fmla="*/ 0 w 2716911"/>
              <a:gd name="connsiteY4" fmla="*/ 0 h 716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6911" h="716425">
                <a:moveTo>
                  <a:pt x="0" y="0"/>
                </a:moveTo>
                <a:lnTo>
                  <a:pt x="2716911" y="0"/>
                </a:lnTo>
                <a:lnTo>
                  <a:pt x="2716911" y="716425"/>
                </a:lnTo>
                <a:lnTo>
                  <a:pt x="0" y="716425"/>
                </a:lnTo>
                <a:lnTo>
                  <a:pt x="0" y="0"/>
                </a:lnTo>
                <a:close/>
              </a:path>
            </a:pathLst>
          </a:custGeom>
        </p:spPr>
      </p:pic>
      <p:pic>
        <p:nvPicPr>
          <p:cNvPr id="3" name="Picture 2" descr="A picture containing logo&#10;&#10;Description automatically generated">
            <a:extLst>
              <a:ext uri="{FF2B5EF4-FFF2-40B4-BE49-F238E27FC236}">
                <a16:creationId xmlns:a16="http://schemas.microsoft.com/office/drawing/2014/main" id="{BC620844-BEBD-41FF-A494-AC86BF88265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89738" y="1017963"/>
            <a:ext cx="1812523" cy="1822537"/>
          </a:xfrm>
          <a:prstGeom prst="rect">
            <a:avLst/>
          </a:prstGeom>
        </p:spPr>
      </p:pic>
    </p:spTree>
    <p:extLst>
      <p:ext uri="{BB962C8B-B14F-4D97-AF65-F5344CB8AC3E}">
        <p14:creationId xmlns:p14="http://schemas.microsoft.com/office/powerpoint/2010/main" val="2950068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6" name="Text Placeholder 45">
            <a:extLst>
              <a:ext uri="{FF2B5EF4-FFF2-40B4-BE49-F238E27FC236}">
                <a16:creationId xmlns:a16="http://schemas.microsoft.com/office/drawing/2014/main" id="{589213AE-AA86-45B4-BB7A-CB15BBD18035}"/>
              </a:ext>
            </a:extLst>
          </p:cNvPr>
          <p:cNvSpPr>
            <a:spLocks noGrp="1"/>
          </p:cNvSpPr>
          <p:nvPr>
            <p:ph type="body" sz="quarter" idx="10" hasCustomPrompt="1"/>
          </p:nvPr>
        </p:nvSpPr>
        <p:spPr>
          <a:xfrm>
            <a:off x="662229" y="366713"/>
            <a:ext cx="5925896" cy="579437"/>
          </a:xfrm>
        </p:spPr>
        <p:txBody>
          <a:bodyPr anchor="ctr">
            <a:normAutofit/>
          </a:bodyPr>
          <a:lstStyle>
            <a:lvl1pPr>
              <a:buNone/>
              <a:defRPr sz="3200" b="1">
                <a:solidFill>
                  <a:srgbClr val="232A2D"/>
                </a:solidFill>
                <a:latin typeface="Lato" panose="020F0502020204030203" pitchFamily="34" charset="0"/>
              </a:defRPr>
            </a:lvl1pPr>
          </a:lstStyle>
          <a:p>
            <a:pPr lvl="0"/>
            <a:r>
              <a:rPr lang="en-GB" dirty="0"/>
              <a:t>Two Section Slides Heading</a:t>
            </a:r>
          </a:p>
        </p:txBody>
      </p:sp>
      <p:sp>
        <p:nvSpPr>
          <p:cNvPr id="55" name="Text Placeholder 45">
            <a:extLst>
              <a:ext uri="{FF2B5EF4-FFF2-40B4-BE49-F238E27FC236}">
                <a16:creationId xmlns:a16="http://schemas.microsoft.com/office/drawing/2014/main" id="{7DF16FBB-3C6B-4742-8F72-5508BEE18A6A}"/>
              </a:ext>
            </a:extLst>
          </p:cNvPr>
          <p:cNvSpPr>
            <a:spLocks noGrp="1"/>
          </p:cNvSpPr>
          <p:nvPr>
            <p:ph type="body" sz="quarter" idx="11" hasCustomPrompt="1"/>
          </p:nvPr>
        </p:nvSpPr>
        <p:spPr>
          <a:xfrm>
            <a:off x="662228" y="946151"/>
            <a:ext cx="9797823" cy="369902"/>
          </a:xfrm>
        </p:spPr>
        <p:txBody>
          <a:bodyPr anchor="ctr">
            <a:normAutofit/>
          </a:bodyPr>
          <a:lstStyle>
            <a:lvl1pPr marL="0">
              <a:buNone/>
              <a:defRPr sz="1400" b="0">
                <a:solidFill>
                  <a:srgbClr val="232A2D"/>
                </a:solidFill>
                <a:latin typeface="Lato" panose="020F0502020204030203" pitchFamily="34" charset="0"/>
              </a:defRPr>
            </a:lvl1pPr>
          </a:lstStyle>
          <a:p>
            <a:pPr lvl="0"/>
            <a:r>
              <a:rPr lang="en-GB" dirty="0"/>
              <a:t>Slide Heading Here</a:t>
            </a:r>
          </a:p>
        </p:txBody>
      </p:sp>
      <p:pic>
        <p:nvPicPr>
          <p:cNvPr id="57" name="Picture 56" descr="A close up of a sign&#10;&#10;Description generated with very high confidence">
            <a:extLst>
              <a:ext uri="{FF2B5EF4-FFF2-40B4-BE49-F238E27FC236}">
                <a16:creationId xmlns:a16="http://schemas.microsoft.com/office/drawing/2014/main" id="{A9C41EF2-E808-4AD8-8F1B-C8CB11D2DFB3}"/>
              </a:ext>
            </a:extLst>
          </p:cNvPr>
          <p:cNvPicPr>
            <a:picLocks noChangeAspect="1"/>
          </p:cNvPicPr>
          <p:nvPr userDrawn="1"/>
        </p:nvPicPr>
        <p:blipFill>
          <a:blip r:embed="rId2"/>
          <a:srcRect b="33614"/>
          <a:stretch>
            <a:fillRect/>
          </a:stretch>
        </p:blipFill>
        <p:spPr>
          <a:xfrm>
            <a:off x="11201401" y="418085"/>
            <a:ext cx="950194" cy="528290"/>
          </a:xfrm>
          <a:custGeom>
            <a:avLst/>
            <a:gdLst>
              <a:gd name="connsiteX0" fmla="*/ 0 w 826615"/>
              <a:gd name="connsiteY0" fmla="*/ 0 h 459581"/>
              <a:gd name="connsiteX1" fmla="*/ 826615 w 826615"/>
              <a:gd name="connsiteY1" fmla="*/ 0 h 459581"/>
              <a:gd name="connsiteX2" fmla="*/ 826615 w 826615"/>
              <a:gd name="connsiteY2" fmla="*/ 459581 h 459581"/>
              <a:gd name="connsiteX3" fmla="*/ 0 w 826615"/>
              <a:gd name="connsiteY3" fmla="*/ 459581 h 459581"/>
            </a:gdLst>
            <a:ahLst/>
            <a:cxnLst>
              <a:cxn ang="0">
                <a:pos x="connsiteX0" y="connsiteY0"/>
              </a:cxn>
              <a:cxn ang="0">
                <a:pos x="connsiteX1" y="connsiteY1"/>
              </a:cxn>
              <a:cxn ang="0">
                <a:pos x="connsiteX2" y="connsiteY2"/>
              </a:cxn>
              <a:cxn ang="0">
                <a:pos x="connsiteX3" y="connsiteY3"/>
              </a:cxn>
            </a:cxnLst>
            <a:rect l="l" t="t" r="r" b="b"/>
            <a:pathLst>
              <a:path w="826615" h="459581">
                <a:moveTo>
                  <a:pt x="0" y="0"/>
                </a:moveTo>
                <a:lnTo>
                  <a:pt x="826615" y="0"/>
                </a:lnTo>
                <a:lnTo>
                  <a:pt x="826615" y="459581"/>
                </a:lnTo>
                <a:lnTo>
                  <a:pt x="0" y="459581"/>
                </a:lnTo>
                <a:close/>
              </a:path>
            </a:pathLst>
          </a:custGeom>
        </p:spPr>
      </p:pic>
      <p:sp>
        <p:nvSpPr>
          <p:cNvPr id="3" name="Text Placeholder 2">
            <a:extLst>
              <a:ext uri="{FF2B5EF4-FFF2-40B4-BE49-F238E27FC236}">
                <a16:creationId xmlns:a16="http://schemas.microsoft.com/office/drawing/2014/main" id="{25AF8EE2-8E35-4F14-BD21-2F8BE11CFE64}"/>
              </a:ext>
            </a:extLst>
          </p:cNvPr>
          <p:cNvSpPr>
            <a:spLocks noGrp="1"/>
          </p:cNvSpPr>
          <p:nvPr>
            <p:ph type="body" sz="quarter" idx="12" hasCustomPrompt="1"/>
          </p:nvPr>
        </p:nvSpPr>
        <p:spPr>
          <a:xfrm>
            <a:off x="661988" y="2144712"/>
            <a:ext cx="619123" cy="446087"/>
          </a:xfrm>
        </p:spPr>
        <p:txBody>
          <a:bodyPr>
            <a:noAutofit/>
          </a:bodyPr>
          <a:lstStyle>
            <a:lvl1pPr marL="0" indent="0">
              <a:buNone/>
              <a:defRPr sz="2400" b="1">
                <a:solidFill>
                  <a:srgbClr val="6D3262"/>
                </a:solidFill>
                <a:latin typeface="Lato Medium" panose="020F0502020204030203" pitchFamily="34" charset="0"/>
              </a:defRPr>
            </a:lvl1pPr>
          </a:lstStyle>
          <a:p>
            <a:pPr lvl="0"/>
            <a:r>
              <a:rPr lang="en-GB" dirty="0"/>
              <a:t>01</a:t>
            </a:r>
          </a:p>
        </p:txBody>
      </p:sp>
      <p:sp>
        <p:nvSpPr>
          <p:cNvPr id="39" name="Text Placeholder 2">
            <a:extLst>
              <a:ext uri="{FF2B5EF4-FFF2-40B4-BE49-F238E27FC236}">
                <a16:creationId xmlns:a16="http://schemas.microsoft.com/office/drawing/2014/main" id="{BE0C78B6-7172-43F7-A7C8-3B3DDE93B47F}"/>
              </a:ext>
            </a:extLst>
          </p:cNvPr>
          <p:cNvSpPr>
            <a:spLocks noGrp="1"/>
          </p:cNvSpPr>
          <p:nvPr>
            <p:ph type="body" sz="quarter" idx="13" hasCustomPrompt="1"/>
          </p:nvPr>
        </p:nvSpPr>
        <p:spPr>
          <a:xfrm>
            <a:off x="661989" y="3295650"/>
            <a:ext cx="4986336" cy="1819275"/>
          </a:xfrm>
        </p:spPr>
        <p:txBody>
          <a:bodyPr>
            <a:noAutofit/>
          </a:bodyPr>
          <a:lstStyle>
            <a:lvl1pPr marL="0" indent="0">
              <a:lnSpc>
                <a:spcPct val="150000"/>
              </a:lnSpc>
              <a:buNone/>
              <a:defRPr sz="1400" b="0">
                <a:latin typeface="Lato" panose="020F0502020204030203" pitchFamily="34" charset="0"/>
              </a:defRPr>
            </a:lvl1pPr>
          </a:lstStyle>
          <a:p>
            <a:pPr lvl="0"/>
            <a:r>
              <a:rPr lang="en-GB" dirty="0"/>
              <a:t>Text Here</a:t>
            </a:r>
          </a:p>
        </p:txBody>
      </p:sp>
      <p:sp>
        <p:nvSpPr>
          <p:cNvPr id="42" name="Text Placeholder 2">
            <a:extLst>
              <a:ext uri="{FF2B5EF4-FFF2-40B4-BE49-F238E27FC236}">
                <a16:creationId xmlns:a16="http://schemas.microsoft.com/office/drawing/2014/main" id="{B7340C05-C09C-40B6-89C2-D7C39ECFDDCF}"/>
              </a:ext>
            </a:extLst>
          </p:cNvPr>
          <p:cNvSpPr>
            <a:spLocks noGrp="1"/>
          </p:cNvSpPr>
          <p:nvPr>
            <p:ph type="body" sz="quarter" idx="14" hasCustomPrompt="1"/>
          </p:nvPr>
        </p:nvSpPr>
        <p:spPr>
          <a:xfrm>
            <a:off x="6543676" y="2144712"/>
            <a:ext cx="619123" cy="446087"/>
          </a:xfrm>
        </p:spPr>
        <p:txBody>
          <a:bodyPr>
            <a:noAutofit/>
          </a:bodyPr>
          <a:lstStyle>
            <a:lvl1pPr marL="0" indent="0">
              <a:buNone/>
              <a:defRPr sz="2400" b="1">
                <a:solidFill>
                  <a:srgbClr val="6D3262"/>
                </a:solidFill>
                <a:latin typeface="Lato Medium" panose="020F0502020204030203" pitchFamily="34" charset="0"/>
              </a:defRPr>
            </a:lvl1pPr>
          </a:lstStyle>
          <a:p>
            <a:pPr lvl="0"/>
            <a:r>
              <a:rPr lang="en-GB" dirty="0"/>
              <a:t>02</a:t>
            </a:r>
          </a:p>
        </p:txBody>
      </p:sp>
      <p:sp>
        <p:nvSpPr>
          <p:cNvPr id="45" name="Text Placeholder 2">
            <a:extLst>
              <a:ext uri="{FF2B5EF4-FFF2-40B4-BE49-F238E27FC236}">
                <a16:creationId xmlns:a16="http://schemas.microsoft.com/office/drawing/2014/main" id="{2F54004A-C2AA-4D2F-9906-7BDABE7E0F92}"/>
              </a:ext>
            </a:extLst>
          </p:cNvPr>
          <p:cNvSpPr>
            <a:spLocks noGrp="1"/>
          </p:cNvSpPr>
          <p:nvPr>
            <p:ph type="body" sz="quarter" idx="15" hasCustomPrompt="1"/>
          </p:nvPr>
        </p:nvSpPr>
        <p:spPr>
          <a:xfrm>
            <a:off x="6543677" y="3295650"/>
            <a:ext cx="4986336" cy="1819275"/>
          </a:xfrm>
        </p:spPr>
        <p:txBody>
          <a:bodyPr>
            <a:noAutofit/>
          </a:bodyPr>
          <a:lstStyle>
            <a:lvl1pPr marL="0" indent="0">
              <a:lnSpc>
                <a:spcPct val="150000"/>
              </a:lnSpc>
              <a:buNone/>
              <a:defRPr sz="1400" b="0">
                <a:latin typeface="Lato" panose="020F0502020204030203" pitchFamily="34" charset="0"/>
              </a:defRPr>
            </a:lvl1pPr>
          </a:lstStyle>
          <a:p>
            <a:pPr lvl="0"/>
            <a:r>
              <a:rPr lang="en-GB" dirty="0"/>
              <a:t>Text Here</a:t>
            </a:r>
          </a:p>
        </p:txBody>
      </p:sp>
      <p:sp>
        <p:nvSpPr>
          <p:cNvPr id="48" name="Text Placeholder 2">
            <a:extLst>
              <a:ext uri="{FF2B5EF4-FFF2-40B4-BE49-F238E27FC236}">
                <a16:creationId xmlns:a16="http://schemas.microsoft.com/office/drawing/2014/main" id="{20EA68FD-C84C-4A7D-A1F0-16BB51CC4CF8}"/>
              </a:ext>
            </a:extLst>
          </p:cNvPr>
          <p:cNvSpPr>
            <a:spLocks noGrp="1"/>
          </p:cNvSpPr>
          <p:nvPr>
            <p:ph type="body" sz="quarter" idx="16" hasCustomPrompt="1"/>
          </p:nvPr>
        </p:nvSpPr>
        <p:spPr>
          <a:xfrm>
            <a:off x="661989" y="2695575"/>
            <a:ext cx="4986336" cy="333375"/>
          </a:xfrm>
        </p:spPr>
        <p:txBody>
          <a:bodyPr>
            <a:noAutofit/>
          </a:bodyPr>
          <a:lstStyle>
            <a:lvl1pPr marL="0" indent="0">
              <a:lnSpc>
                <a:spcPct val="100000"/>
              </a:lnSpc>
              <a:buNone/>
              <a:defRPr sz="1600" b="1">
                <a:latin typeface="Lato" panose="020F0502020204030203" pitchFamily="34" charset="0"/>
              </a:defRPr>
            </a:lvl1pPr>
          </a:lstStyle>
          <a:p>
            <a:pPr lvl="0"/>
            <a:r>
              <a:rPr lang="en-GB" dirty="0"/>
              <a:t>Point Heading Here</a:t>
            </a:r>
          </a:p>
        </p:txBody>
      </p:sp>
      <p:sp>
        <p:nvSpPr>
          <p:cNvPr id="51" name="Text Placeholder 2">
            <a:extLst>
              <a:ext uri="{FF2B5EF4-FFF2-40B4-BE49-F238E27FC236}">
                <a16:creationId xmlns:a16="http://schemas.microsoft.com/office/drawing/2014/main" id="{F6F9E3B5-B875-4DE7-9746-A78417384B27}"/>
              </a:ext>
            </a:extLst>
          </p:cNvPr>
          <p:cNvSpPr>
            <a:spLocks noGrp="1"/>
          </p:cNvSpPr>
          <p:nvPr>
            <p:ph type="body" sz="quarter" idx="17" hasCustomPrompt="1"/>
          </p:nvPr>
        </p:nvSpPr>
        <p:spPr>
          <a:xfrm>
            <a:off x="6543677" y="2695575"/>
            <a:ext cx="4986336" cy="333375"/>
          </a:xfrm>
        </p:spPr>
        <p:txBody>
          <a:bodyPr>
            <a:noAutofit/>
          </a:bodyPr>
          <a:lstStyle>
            <a:lvl1pPr marL="0" indent="0">
              <a:lnSpc>
                <a:spcPct val="100000"/>
              </a:lnSpc>
              <a:buNone/>
              <a:defRPr sz="1600" b="1">
                <a:latin typeface="Lato" panose="020F0502020204030203" pitchFamily="34" charset="0"/>
              </a:defRPr>
            </a:lvl1pPr>
          </a:lstStyle>
          <a:p>
            <a:pPr lvl="0"/>
            <a:r>
              <a:rPr lang="en-GB" dirty="0"/>
              <a:t>Point Heading Here</a:t>
            </a:r>
          </a:p>
        </p:txBody>
      </p:sp>
    </p:spTree>
    <p:extLst>
      <p:ext uri="{BB962C8B-B14F-4D97-AF65-F5344CB8AC3E}">
        <p14:creationId xmlns:p14="http://schemas.microsoft.com/office/powerpoint/2010/main" val="1035969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100" name="Text Placeholder 19">
            <a:extLst>
              <a:ext uri="{FF2B5EF4-FFF2-40B4-BE49-F238E27FC236}">
                <a16:creationId xmlns:a16="http://schemas.microsoft.com/office/drawing/2014/main" id="{6CC005FB-06E1-4C54-BA82-29DB4E73EE00}"/>
              </a:ext>
            </a:extLst>
          </p:cNvPr>
          <p:cNvSpPr>
            <a:spLocks noGrp="1"/>
          </p:cNvSpPr>
          <p:nvPr>
            <p:ph type="body" sz="quarter" idx="19" hasCustomPrompt="1"/>
          </p:nvPr>
        </p:nvSpPr>
        <p:spPr>
          <a:xfrm>
            <a:off x="1519530" y="4089256"/>
            <a:ext cx="1914797" cy="834876"/>
          </a:xfrm>
        </p:spPr>
        <p:txBody>
          <a:bodyPr anchor="t">
            <a:normAutofit/>
          </a:bodyPr>
          <a:lstStyle>
            <a:lvl1pPr marL="0" algn="l">
              <a:lnSpc>
                <a:spcPct val="150000"/>
              </a:lnSpc>
              <a:buFont typeface="Arial" panose="020B0604020202020204" pitchFamily="34" charset="0"/>
              <a:buNone/>
              <a:defRPr sz="1200">
                <a:solidFill>
                  <a:schemeClr val="tx1"/>
                </a:solidFill>
                <a:latin typeface="Lato Medium" panose="020F0502020204030203" pitchFamily="34" charset="0"/>
              </a:defRPr>
            </a:lvl1pPr>
          </a:lstStyle>
          <a:p>
            <a:pPr lvl="0"/>
            <a:r>
              <a:rPr lang="en-GB" dirty="0">
                <a:latin typeface="Barlow" panose="00000500000000000000" pitchFamily="2" charset="0"/>
              </a:rPr>
              <a:t>Text Here</a:t>
            </a:r>
            <a:endParaRPr lang="en-GB" dirty="0"/>
          </a:p>
        </p:txBody>
      </p:sp>
      <p:sp>
        <p:nvSpPr>
          <p:cNvPr id="37" name="Rectangle: Rounded Corners 36">
            <a:extLst>
              <a:ext uri="{FF2B5EF4-FFF2-40B4-BE49-F238E27FC236}">
                <a16:creationId xmlns:a16="http://schemas.microsoft.com/office/drawing/2014/main" id="{E91371A9-437B-4D9D-AF08-7A44DE4FED6A}"/>
              </a:ext>
            </a:extLst>
          </p:cNvPr>
          <p:cNvSpPr/>
          <p:nvPr userDrawn="1"/>
        </p:nvSpPr>
        <p:spPr>
          <a:xfrm>
            <a:off x="849083" y="3429072"/>
            <a:ext cx="2011047" cy="457056"/>
          </a:xfrm>
          <a:prstGeom prst="roundRect">
            <a:avLst>
              <a:gd name="adj" fmla="val 50000"/>
            </a:avLst>
          </a:prstGeom>
          <a:solidFill>
            <a:srgbClr val="6D3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80940C72-57C4-4292-81BE-DBDDEFF46D33}"/>
              </a:ext>
            </a:extLst>
          </p:cNvPr>
          <p:cNvSpPr/>
          <p:nvPr userDrawn="1"/>
        </p:nvSpPr>
        <p:spPr>
          <a:xfrm>
            <a:off x="849083" y="3367234"/>
            <a:ext cx="580731" cy="580731"/>
          </a:xfrm>
          <a:prstGeom prst="ellipse">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Rounded Corners 39">
            <a:extLst>
              <a:ext uri="{FF2B5EF4-FFF2-40B4-BE49-F238E27FC236}">
                <a16:creationId xmlns:a16="http://schemas.microsoft.com/office/drawing/2014/main" id="{729D3583-D015-412A-836E-3084BE742C6D}"/>
              </a:ext>
            </a:extLst>
          </p:cNvPr>
          <p:cNvSpPr/>
          <p:nvPr userDrawn="1"/>
        </p:nvSpPr>
        <p:spPr>
          <a:xfrm>
            <a:off x="2949848" y="3429072"/>
            <a:ext cx="2011047" cy="457056"/>
          </a:xfrm>
          <a:prstGeom prst="roundRect">
            <a:avLst>
              <a:gd name="adj" fmla="val 50000"/>
            </a:avLst>
          </a:prstGeom>
          <a:solidFill>
            <a:srgbClr val="6D3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6D2323DB-8FCE-4BE0-9DDA-D69D0F6F02C1}"/>
              </a:ext>
            </a:extLst>
          </p:cNvPr>
          <p:cNvSpPr/>
          <p:nvPr userDrawn="1"/>
        </p:nvSpPr>
        <p:spPr>
          <a:xfrm>
            <a:off x="2949848" y="3367234"/>
            <a:ext cx="580731" cy="580731"/>
          </a:xfrm>
          <a:prstGeom prst="ellipse">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Rounded Corners 42">
            <a:extLst>
              <a:ext uri="{FF2B5EF4-FFF2-40B4-BE49-F238E27FC236}">
                <a16:creationId xmlns:a16="http://schemas.microsoft.com/office/drawing/2014/main" id="{6AD449A2-C38A-4F33-BC57-316BBA927FC8}"/>
              </a:ext>
            </a:extLst>
          </p:cNvPr>
          <p:cNvSpPr/>
          <p:nvPr userDrawn="1"/>
        </p:nvSpPr>
        <p:spPr>
          <a:xfrm>
            <a:off x="5050613" y="3429072"/>
            <a:ext cx="2011047" cy="457056"/>
          </a:xfrm>
          <a:prstGeom prst="roundRect">
            <a:avLst>
              <a:gd name="adj" fmla="val 50000"/>
            </a:avLst>
          </a:prstGeom>
          <a:solidFill>
            <a:srgbClr val="6D3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78396679-DA37-4EC6-B7A9-3AF647E1878D}"/>
              </a:ext>
            </a:extLst>
          </p:cNvPr>
          <p:cNvSpPr/>
          <p:nvPr userDrawn="1"/>
        </p:nvSpPr>
        <p:spPr>
          <a:xfrm>
            <a:off x="5050613" y="3367234"/>
            <a:ext cx="580731" cy="580731"/>
          </a:xfrm>
          <a:prstGeom prst="ellipse">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Rounded Corners 45">
            <a:extLst>
              <a:ext uri="{FF2B5EF4-FFF2-40B4-BE49-F238E27FC236}">
                <a16:creationId xmlns:a16="http://schemas.microsoft.com/office/drawing/2014/main" id="{B3C0E492-B7C9-4E71-B314-4E0CA30D9DA8}"/>
              </a:ext>
            </a:extLst>
          </p:cNvPr>
          <p:cNvSpPr/>
          <p:nvPr userDrawn="1"/>
        </p:nvSpPr>
        <p:spPr>
          <a:xfrm>
            <a:off x="7151378" y="3429072"/>
            <a:ext cx="2011047" cy="457056"/>
          </a:xfrm>
          <a:prstGeom prst="roundRect">
            <a:avLst>
              <a:gd name="adj" fmla="val 50000"/>
            </a:avLst>
          </a:prstGeom>
          <a:solidFill>
            <a:srgbClr val="6D3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extLst>
              <a:ext uri="{FF2B5EF4-FFF2-40B4-BE49-F238E27FC236}">
                <a16:creationId xmlns:a16="http://schemas.microsoft.com/office/drawing/2014/main" id="{FCCE1695-BE81-4337-936A-1292B304EC1D}"/>
              </a:ext>
            </a:extLst>
          </p:cNvPr>
          <p:cNvSpPr/>
          <p:nvPr userDrawn="1"/>
        </p:nvSpPr>
        <p:spPr>
          <a:xfrm>
            <a:off x="7151378" y="3367234"/>
            <a:ext cx="580731" cy="580731"/>
          </a:xfrm>
          <a:prstGeom prst="ellipse">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Rounded Corners 48">
            <a:extLst>
              <a:ext uri="{FF2B5EF4-FFF2-40B4-BE49-F238E27FC236}">
                <a16:creationId xmlns:a16="http://schemas.microsoft.com/office/drawing/2014/main" id="{C6972369-212F-47AE-82AD-60155094E731}"/>
              </a:ext>
            </a:extLst>
          </p:cNvPr>
          <p:cNvSpPr/>
          <p:nvPr userDrawn="1"/>
        </p:nvSpPr>
        <p:spPr>
          <a:xfrm>
            <a:off x="9252143" y="3429072"/>
            <a:ext cx="2011047" cy="457056"/>
          </a:xfrm>
          <a:prstGeom prst="roundRect">
            <a:avLst>
              <a:gd name="adj" fmla="val 50000"/>
            </a:avLst>
          </a:prstGeom>
          <a:solidFill>
            <a:srgbClr val="6D3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81BEC263-29E0-440A-9D0D-04AC66BAF900}"/>
              </a:ext>
            </a:extLst>
          </p:cNvPr>
          <p:cNvSpPr/>
          <p:nvPr userDrawn="1"/>
        </p:nvSpPr>
        <p:spPr>
          <a:xfrm>
            <a:off x="9252143" y="3367234"/>
            <a:ext cx="580731" cy="580731"/>
          </a:xfrm>
          <a:prstGeom prst="ellipse">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0" name="Straight Connector 59">
            <a:extLst>
              <a:ext uri="{FF2B5EF4-FFF2-40B4-BE49-F238E27FC236}">
                <a16:creationId xmlns:a16="http://schemas.microsoft.com/office/drawing/2014/main" id="{717FF4DE-62E9-4644-93E3-9085612DBAFB}"/>
              </a:ext>
            </a:extLst>
          </p:cNvPr>
          <p:cNvCxnSpPr/>
          <p:nvPr userDrawn="1"/>
        </p:nvCxnSpPr>
        <p:spPr>
          <a:xfrm>
            <a:off x="1631950" y="3886128"/>
            <a:ext cx="0" cy="104847"/>
          </a:xfrm>
          <a:prstGeom prst="line">
            <a:avLst/>
          </a:prstGeom>
          <a:ln>
            <a:solidFill>
              <a:srgbClr val="232A2D"/>
            </a:solidFill>
            <a:tailEnd type="oval" w="sm" len="sm"/>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ABFDDDBB-F7C4-409B-90B6-46F061F0895C}"/>
              </a:ext>
            </a:extLst>
          </p:cNvPr>
          <p:cNvCxnSpPr/>
          <p:nvPr userDrawn="1"/>
        </p:nvCxnSpPr>
        <p:spPr>
          <a:xfrm>
            <a:off x="5901630" y="3886128"/>
            <a:ext cx="0" cy="104847"/>
          </a:xfrm>
          <a:prstGeom prst="line">
            <a:avLst/>
          </a:prstGeom>
          <a:ln>
            <a:solidFill>
              <a:srgbClr val="232A2D"/>
            </a:solidFill>
            <a:tailEnd type="oval" w="sm" len="sm"/>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C16D5539-3233-4FAD-9FD1-678075745939}"/>
              </a:ext>
            </a:extLst>
          </p:cNvPr>
          <p:cNvCxnSpPr/>
          <p:nvPr userDrawn="1"/>
        </p:nvCxnSpPr>
        <p:spPr>
          <a:xfrm>
            <a:off x="10053752" y="3886128"/>
            <a:ext cx="0" cy="104847"/>
          </a:xfrm>
          <a:prstGeom prst="line">
            <a:avLst/>
          </a:prstGeom>
          <a:ln>
            <a:solidFill>
              <a:srgbClr val="232A2D"/>
            </a:solidFill>
            <a:tailEnd type="oval" w="sm" len="sm"/>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47EABAD8-AE14-4520-8F42-67AA20E19B3E}"/>
              </a:ext>
            </a:extLst>
          </p:cNvPr>
          <p:cNvCxnSpPr>
            <a:cxnSpLocks/>
          </p:cNvCxnSpPr>
          <p:nvPr userDrawn="1"/>
        </p:nvCxnSpPr>
        <p:spPr>
          <a:xfrm rot="10800000">
            <a:off x="3798888" y="3324220"/>
            <a:ext cx="0" cy="104847"/>
          </a:xfrm>
          <a:prstGeom prst="line">
            <a:avLst/>
          </a:prstGeom>
          <a:ln>
            <a:solidFill>
              <a:srgbClr val="232A2D"/>
            </a:solidFill>
            <a:tailEnd type="oval" w="sm" len="sm"/>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EA1ECCA7-F036-404B-951F-103CB42B5550}"/>
              </a:ext>
            </a:extLst>
          </p:cNvPr>
          <p:cNvCxnSpPr>
            <a:cxnSpLocks/>
          </p:cNvCxnSpPr>
          <p:nvPr userDrawn="1"/>
        </p:nvCxnSpPr>
        <p:spPr>
          <a:xfrm rot="10800000">
            <a:off x="7977188" y="3324220"/>
            <a:ext cx="0" cy="104847"/>
          </a:xfrm>
          <a:prstGeom prst="line">
            <a:avLst/>
          </a:prstGeom>
          <a:ln>
            <a:solidFill>
              <a:srgbClr val="232A2D"/>
            </a:solidFill>
            <a:tailEnd type="oval" w="sm" len="sm"/>
          </a:ln>
        </p:spPr>
        <p:style>
          <a:lnRef idx="1">
            <a:schemeClr val="accent1"/>
          </a:lnRef>
          <a:fillRef idx="0">
            <a:schemeClr val="accent1"/>
          </a:fillRef>
          <a:effectRef idx="0">
            <a:schemeClr val="accent1"/>
          </a:effectRef>
          <a:fontRef idx="minor">
            <a:schemeClr val="tx1"/>
          </a:fontRef>
        </p:style>
      </p:cxnSp>
      <p:sp>
        <p:nvSpPr>
          <p:cNvPr id="105" name="Text Placeholder 19">
            <a:extLst>
              <a:ext uri="{FF2B5EF4-FFF2-40B4-BE49-F238E27FC236}">
                <a16:creationId xmlns:a16="http://schemas.microsoft.com/office/drawing/2014/main" id="{990500A1-921C-4E73-9571-9381622145B1}"/>
              </a:ext>
            </a:extLst>
          </p:cNvPr>
          <p:cNvSpPr>
            <a:spLocks noGrp="1"/>
          </p:cNvSpPr>
          <p:nvPr>
            <p:ph type="body" sz="quarter" idx="24" hasCustomPrompt="1"/>
          </p:nvPr>
        </p:nvSpPr>
        <p:spPr>
          <a:xfrm>
            <a:off x="1519531" y="3501867"/>
            <a:ext cx="1228180" cy="303022"/>
          </a:xfrm>
        </p:spPr>
        <p:txBody>
          <a:bodyPr anchor="ctr">
            <a:normAutofit/>
          </a:bodyPr>
          <a:lstStyle>
            <a:lvl1pPr marL="0" algn="l">
              <a:lnSpc>
                <a:spcPct val="100000"/>
              </a:lnSpc>
              <a:buFont typeface="Arial" panose="020B0604020202020204" pitchFamily="34" charset="0"/>
              <a:buNone/>
              <a:defRPr sz="1200" b="1">
                <a:solidFill>
                  <a:schemeClr val="bg1"/>
                </a:solidFill>
                <a:latin typeface="Lato Medium" panose="020F0502020204030203" pitchFamily="34" charset="0"/>
              </a:defRPr>
            </a:lvl1pPr>
          </a:lstStyle>
          <a:p>
            <a:pPr lvl="0"/>
            <a:r>
              <a:rPr lang="en-GB" dirty="0">
                <a:latin typeface="Barlow" panose="00000500000000000000" pitchFamily="2" charset="0"/>
              </a:rPr>
              <a:t>Point Here</a:t>
            </a:r>
            <a:endParaRPr lang="en-GB" dirty="0"/>
          </a:p>
        </p:txBody>
      </p:sp>
      <p:sp>
        <p:nvSpPr>
          <p:cNvPr id="72" name="Text Placeholder 19">
            <a:extLst>
              <a:ext uri="{FF2B5EF4-FFF2-40B4-BE49-F238E27FC236}">
                <a16:creationId xmlns:a16="http://schemas.microsoft.com/office/drawing/2014/main" id="{06BA4ADC-B149-4850-B3BA-79728EEA48EC}"/>
              </a:ext>
            </a:extLst>
          </p:cNvPr>
          <p:cNvSpPr>
            <a:spLocks noGrp="1"/>
          </p:cNvSpPr>
          <p:nvPr>
            <p:ph type="body" sz="quarter" idx="25" hasCustomPrompt="1"/>
          </p:nvPr>
        </p:nvSpPr>
        <p:spPr>
          <a:xfrm>
            <a:off x="3616861" y="3501867"/>
            <a:ext cx="1228180" cy="303022"/>
          </a:xfrm>
        </p:spPr>
        <p:txBody>
          <a:bodyPr anchor="ctr">
            <a:normAutofit/>
          </a:bodyPr>
          <a:lstStyle>
            <a:lvl1pPr marL="0" algn="l">
              <a:lnSpc>
                <a:spcPct val="100000"/>
              </a:lnSpc>
              <a:buFont typeface="Arial" panose="020B0604020202020204" pitchFamily="34" charset="0"/>
              <a:buNone/>
              <a:defRPr lang="en-GB" sz="1200" b="1" kern="1200" dirty="0">
                <a:solidFill>
                  <a:schemeClr val="bg1"/>
                </a:solidFill>
                <a:latin typeface="Lato Medium" panose="020F0502020204030203" pitchFamily="34" charset="0"/>
                <a:ea typeface="+mn-ea"/>
                <a:cs typeface="+mn-cs"/>
              </a:defRPr>
            </a:lvl1pPr>
          </a:lstStyle>
          <a:p>
            <a:pPr lvl="0"/>
            <a:r>
              <a:rPr lang="en-GB" dirty="0">
                <a:latin typeface="Barlow" panose="00000500000000000000" pitchFamily="2" charset="0"/>
              </a:rPr>
              <a:t>Point Here</a:t>
            </a:r>
            <a:endParaRPr lang="en-GB" dirty="0"/>
          </a:p>
        </p:txBody>
      </p:sp>
      <p:sp>
        <p:nvSpPr>
          <p:cNvPr id="73" name="Text Placeholder 19">
            <a:extLst>
              <a:ext uri="{FF2B5EF4-FFF2-40B4-BE49-F238E27FC236}">
                <a16:creationId xmlns:a16="http://schemas.microsoft.com/office/drawing/2014/main" id="{DAEC08E4-3DF3-47F5-801F-FCCA3CEB064B}"/>
              </a:ext>
            </a:extLst>
          </p:cNvPr>
          <p:cNvSpPr>
            <a:spLocks noGrp="1"/>
          </p:cNvSpPr>
          <p:nvPr>
            <p:ph type="body" sz="quarter" idx="26" hasCustomPrompt="1"/>
          </p:nvPr>
        </p:nvSpPr>
        <p:spPr>
          <a:xfrm>
            <a:off x="5716494" y="3501867"/>
            <a:ext cx="1228180" cy="303022"/>
          </a:xfrm>
        </p:spPr>
        <p:txBody>
          <a:bodyPr anchor="ctr">
            <a:normAutofit/>
          </a:bodyPr>
          <a:lstStyle>
            <a:lvl1pPr marL="0" algn="l">
              <a:lnSpc>
                <a:spcPct val="100000"/>
              </a:lnSpc>
              <a:buFont typeface="Arial" panose="020B0604020202020204" pitchFamily="34" charset="0"/>
              <a:buNone/>
              <a:defRPr sz="1200" b="1">
                <a:solidFill>
                  <a:schemeClr val="bg1"/>
                </a:solidFill>
                <a:latin typeface="Lato Medium" panose="020F0502020204030203" pitchFamily="34" charset="0"/>
              </a:defRPr>
            </a:lvl1pPr>
          </a:lstStyle>
          <a:p>
            <a:pPr lvl="0"/>
            <a:r>
              <a:rPr lang="en-GB" dirty="0">
                <a:latin typeface="Barlow" panose="00000500000000000000" pitchFamily="2" charset="0"/>
              </a:rPr>
              <a:t>Point Here</a:t>
            </a:r>
            <a:endParaRPr lang="en-GB" dirty="0"/>
          </a:p>
        </p:txBody>
      </p:sp>
      <p:sp>
        <p:nvSpPr>
          <p:cNvPr id="78" name="Text Placeholder 19">
            <a:extLst>
              <a:ext uri="{FF2B5EF4-FFF2-40B4-BE49-F238E27FC236}">
                <a16:creationId xmlns:a16="http://schemas.microsoft.com/office/drawing/2014/main" id="{3AAD74D3-B1EA-4321-BC93-96DC31B27450}"/>
              </a:ext>
            </a:extLst>
          </p:cNvPr>
          <p:cNvSpPr>
            <a:spLocks noGrp="1"/>
          </p:cNvSpPr>
          <p:nvPr>
            <p:ph type="body" sz="quarter" idx="27" hasCustomPrompt="1"/>
          </p:nvPr>
        </p:nvSpPr>
        <p:spPr>
          <a:xfrm>
            <a:off x="7821827" y="3501867"/>
            <a:ext cx="1228180" cy="303022"/>
          </a:xfrm>
        </p:spPr>
        <p:txBody>
          <a:bodyPr anchor="ctr">
            <a:normAutofit/>
          </a:bodyPr>
          <a:lstStyle>
            <a:lvl1pPr marL="0" algn="l">
              <a:lnSpc>
                <a:spcPct val="100000"/>
              </a:lnSpc>
              <a:buFont typeface="Arial" panose="020B0604020202020204" pitchFamily="34" charset="0"/>
              <a:buNone/>
              <a:defRPr sz="1200" b="1">
                <a:solidFill>
                  <a:schemeClr val="bg1"/>
                </a:solidFill>
                <a:latin typeface="Lato Medium" panose="020F0502020204030203" pitchFamily="34" charset="0"/>
              </a:defRPr>
            </a:lvl1pPr>
          </a:lstStyle>
          <a:p>
            <a:pPr lvl="0"/>
            <a:r>
              <a:rPr lang="en-GB" dirty="0">
                <a:latin typeface="Barlow" panose="00000500000000000000" pitchFamily="2" charset="0"/>
              </a:rPr>
              <a:t>Point Here</a:t>
            </a:r>
            <a:endParaRPr lang="en-GB" dirty="0"/>
          </a:p>
        </p:txBody>
      </p:sp>
      <p:sp>
        <p:nvSpPr>
          <p:cNvPr id="79" name="Text Placeholder 19">
            <a:extLst>
              <a:ext uri="{FF2B5EF4-FFF2-40B4-BE49-F238E27FC236}">
                <a16:creationId xmlns:a16="http://schemas.microsoft.com/office/drawing/2014/main" id="{9BAA47C5-9C6A-44C9-BE0E-F77827EA4682}"/>
              </a:ext>
            </a:extLst>
          </p:cNvPr>
          <p:cNvSpPr>
            <a:spLocks noGrp="1"/>
          </p:cNvSpPr>
          <p:nvPr>
            <p:ph type="body" sz="quarter" idx="28" hasCustomPrompt="1"/>
          </p:nvPr>
        </p:nvSpPr>
        <p:spPr>
          <a:xfrm>
            <a:off x="9922592" y="3501867"/>
            <a:ext cx="1228180" cy="303022"/>
          </a:xfrm>
        </p:spPr>
        <p:txBody>
          <a:bodyPr anchor="ctr">
            <a:normAutofit/>
          </a:bodyPr>
          <a:lstStyle>
            <a:lvl1pPr marL="0" algn="l">
              <a:lnSpc>
                <a:spcPct val="100000"/>
              </a:lnSpc>
              <a:buFont typeface="Arial" panose="020B0604020202020204" pitchFamily="34" charset="0"/>
              <a:buNone/>
              <a:defRPr sz="1200" b="1">
                <a:solidFill>
                  <a:schemeClr val="bg1"/>
                </a:solidFill>
                <a:latin typeface="Lato Medium" panose="020F0502020204030203" pitchFamily="34" charset="0"/>
              </a:defRPr>
            </a:lvl1pPr>
          </a:lstStyle>
          <a:p>
            <a:pPr lvl="0"/>
            <a:r>
              <a:rPr lang="en-GB" dirty="0">
                <a:latin typeface="Barlow" panose="00000500000000000000" pitchFamily="2" charset="0"/>
              </a:rPr>
              <a:t>Point Here</a:t>
            </a:r>
            <a:endParaRPr lang="en-GB" dirty="0"/>
          </a:p>
        </p:txBody>
      </p:sp>
      <p:sp>
        <p:nvSpPr>
          <p:cNvPr id="84" name="Text Placeholder 19">
            <a:extLst>
              <a:ext uri="{FF2B5EF4-FFF2-40B4-BE49-F238E27FC236}">
                <a16:creationId xmlns:a16="http://schemas.microsoft.com/office/drawing/2014/main" id="{13D5F586-A049-4884-922B-A5A3D00C85BB}"/>
              </a:ext>
            </a:extLst>
          </p:cNvPr>
          <p:cNvSpPr>
            <a:spLocks noGrp="1"/>
          </p:cNvSpPr>
          <p:nvPr>
            <p:ph type="body" sz="quarter" idx="29" hasCustomPrompt="1"/>
          </p:nvPr>
        </p:nvSpPr>
        <p:spPr>
          <a:xfrm>
            <a:off x="5716494" y="4089256"/>
            <a:ext cx="1914797" cy="834876"/>
          </a:xfrm>
        </p:spPr>
        <p:txBody>
          <a:bodyPr anchor="t">
            <a:normAutofit/>
          </a:bodyPr>
          <a:lstStyle>
            <a:lvl1pPr marL="0" algn="l">
              <a:lnSpc>
                <a:spcPct val="150000"/>
              </a:lnSpc>
              <a:buFont typeface="Arial" panose="020B0604020202020204" pitchFamily="34" charset="0"/>
              <a:buNone/>
              <a:defRPr sz="1200">
                <a:solidFill>
                  <a:schemeClr val="tx1"/>
                </a:solidFill>
                <a:latin typeface="Lato Medium" panose="020F0502020204030203" pitchFamily="34" charset="0"/>
              </a:defRPr>
            </a:lvl1pPr>
          </a:lstStyle>
          <a:p>
            <a:pPr lvl="0"/>
            <a:r>
              <a:rPr lang="en-GB" dirty="0">
                <a:latin typeface="Barlow" panose="00000500000000000000" pitchFamily="2" charset="0"/>
              </a:rPr>
              <a:t>Text Here</a:t>
            </a:r>
            <a:endParaRPr lang="en-GB" dirty="0"/>
          </a:p>
        </p:txBody>
      </p:sp>
      <p:sp>
        <p:nvSpPr>
          <p:cNvPr id="85" name="Text Placeholder 19">
            <a:extLst>
              <a:ext uri="{FF2B5EF4-FFF2-40B4-BE49-F238E27FC236}">
                <a16:creationId xmlns:a16="http://schemas.microsoft.com/office/drawing/2014/main" id="{95703AC7-E158-4A24-BEAB-867070B79FEA}"/>
              </a:ext>
            </a:extLst>
          </p:cNvPr>
          <p:cNvSpPr>
            <a:spLocks noGrp="1"/>
          </p:cNvSpPr>
          <p:nvPr>
            <p:ph type="body" sz="quarter" idx="30" hasCustomPrompt="1"/>
          </p:nvPr>
        </p:nvSpPr>
        <p:spPr>
          <a:xfrm>
            <a:off x="9922725" y="4089256"/>
            <a:ext cx="1914797" cy="834876"/>
          </a:xfrm>
        </p:spPr>
        <p:txBody>
          <a:bodyPr anchor="t">
            <a:normAutofit/>
          </a:bodyPr>
          <a:lstStyle>
            <a:lvl1pPr marL="0" algn="l">
              <a:lnSpc>
                <a:spcPct val="150000"/>
              </a:lnSpc>
              <a:buFont typeface="Arial" panose="020B0604020202020204" pitchFamily="34" charset="0"/>
              <a:buNone/>
              <a:defRPr sz="1200">
                <a:solidFill>
                  <a:schemeClr val="tx1"/>
                </a:solidFill>
                <a:latin typeface="Lato Medium" panose="020F0502020204030203" pitchFamily="34" charset="0"/>
              </a:defRPr>
            </a:lvl1pPr>
          </a:lstStyle>
          <a:p>
            <a:pPr lvl="0"/>
            <a:r>
              <a:rPr lang="en-GB" dirty="0">
                <a:latin typeface="Barlow" panose="00000500000000000000" pitchFamily="2" charset="0"/>
              </a:rPr>
              <a:t>Text Here</a:t>
            </a:r>
            <a:endParaRPr lang="en-GB" dirty="0"/>
          </a:p>
        </p:txBody>
      </p:sp>
      <p:sp>
        <p:nvSpPr>
          <p:cNvPr id="90" name="Text Placeholder 19">
            <a:extLst>
              <a:ext uri="{FF2B5EF4-FFF2-40B4-BE49-F238E27FC236}">
                <a16:creationId xmlns:a16="http://schemas.microsoft.com/office/drawing/2014/main" id="{FCEF9641-BEBC-48A1-9C33-A6E105E2F27A}"/>
              </a:ext>
            </a:extLst>
          </p:cNvPr>
          <p:cNvSpPr>
            <a:spLocks noGrp="1"/>
          </p:cNvSpPr>
          <p:nvPr>
            <p:ph type="body" sz="quarter" idx="31" hasCustomPrompt="1"/>
          </p:nvPr>
        </p:nvSpPr>
        <p:spPr>
          <a:xfrm>
            <a:off x="3617901" y="2400300"/>
            <a:ext cx="1914797" cy="834876"/>
          </a:xfrm>
        </p:spPr>
        <p:txBody>
          <a:bodyPr anchor="b">
            <a:normAutofit/>
          </a:bodyPr>
          <a:lstStyle>
            <a:lvl1pPr marL="0" algn="l">
              <a:lnSpc>
                <a:spcPct val="150000"/>
              </a:lnSpc>
              <a:buFont typeface="Arial" panose="020B0604020202020204" pitchFamily="34" charset="0"/>
              <a:buNone/>
              <a:defRPr sz="1200">
                <a:solidFill>
                  <a:schemeClr val="tx1"/>
                </a:solidFill>
                <a:latin typeface="Lato Medium" panose="020F0502020204030203" pitchFamily="34" charset="0"/>
              </a:defRPr>
            </a:lvl1pPr>
          </a:lstStyle>
          <a:p>
            <a:pPr lvl="0"/>
            <a:r>
              <a:rPr lang="en-GB" dirty="0">
                <a:latin typeface="Barlow" panose="00000500000000000000" pitchFamily="2" charset="0"/>
              </a:rPr>
              <a:t>Text Here</a:t>
            </a:r>
            <a:endParaRPr lang="en-GB" dirty="0"/>
          </a:p>
        </p:txBody>
      </p:sp>
      <p:sp>
        <p:nvSpPr>
          <p:cNvPr id="95" name="Text Placeholder 19">
            <a:extLst>
              <a:ext uri="{FF2B5EF4-FFF2-40B4-BE49-F238E27FC236}">
                <a16:creationId xmlns:a16="http://schemas.microsoft.com/office/drawing/2014/main" id="{86117386-0F32-495A-84D0-3EECDA42B287}"/>
              </a:ext>
            </a:extLst>
          </p:cNvPr>
          <p:cNvSpPr>
            <a:spLocks noGrp="1"/>
          </p:cNvSpPr>
          <p:nvPr>
            <p:ph type="body" sz="quarter" idx="32" hasCustomPrompt="1"/>
          </p:nvPr>
        </p:nvSpPr>
        <p:spPr>
          <a:xfrm>
            <a:off x="7821827" y="2400300"/>
            <a:ext cx="1914797" cy="834876"/>
          </a:xfrm>
        </p:spPr>
        <p:txBody>
          <a:bodyPr anchor="b">
            <a:normAutofit/>
          </a:bodyPr>
          <a:lstStyle>
            <a:lvl1pPr marL="0" algn="l">
              <a:lnSpc>
                <a:spcPct val="150000"/>
              </a:lnSpc>
              <a:buFont typeface="Arial" panose="020B0604020202020204" pitchFamily="34" charset="0"/>
              <a:buNone/>
              <a:defRPr sz="1200">
                <a:solidFill>
                  <a:schemeClr val="tx1"/>
                </a:solidFill>
                <a:latin typeface="Lato Medium" panose="020F0502020204030203" pitchFamily="34" charset="0"/>
              </a:defRPr>
            </a:lvl1pPr>
          </a:lstStyle>
          <a:p>
            <a:pPr lvl="0"/>
            <a:r>
              <a:rPr lang="en-GB" dirty="0">
                <a:latin typeface="Barlow" panose="00000500000000000000" pitchFamily="2" charset="0"/>
              </a:rPr>
              <a:t>Text Here</a:t>
            </a:r>
            <a:endParaRPr lang="en-GB" dirty="0"/>
          </a:p>
        </p:txBody>
      </p:sp>
      <p:sp>
        <p:nvSpPr>
          <p:cNvPr id="96" name="Text Placeholder 19">
            <a:extLst>
              <a:ext uri="{FF2B5EF4-FFF2-40B4-BE49-F238E27FC236}">
                <a16:creationId xmlns:a16="http://schemas.microsoft.com/office/drawing/2014/main" id="{A38BDC08-B08E-453F-83CC-CB013172A263}"/>
              </a:ext>
            </a:extLst>
          </p:cNvPr>
          <p:cNvSpPr>
            <a:spLocks noGrp="1"/>
          </p:cNvSpPr>
          <p:nvPr>
            <p:ph type="body" sz="quarter" idx="33" hasCustomPrompt="1"/>
          </p:nvPr>
        </p:nvSpPr>
        <p:spPr>
          <a:xfrm>
            <a:off x="898504" y="3501867"/>
            <a:ext cx="481888" cy="303022"/>
          </a:xfrm>
        </p:spPr>
        <p:txBody>
          <a:bodyPr anchor="ctr">
            <a:normAutofit/>
          </a:bodyPr>
          <a:lstStyle>
            <a:lvl1pPr marL="0" algn="ctr">
              <a:lnSpc>
                <a:spcPct val="100000"/>
              </a:lnSpc>
              <a:buFont typeface="Arial" panose="020B0604020202020204" pitchFamily="34" charset="0"/>
              <a:buNone/>
              <a:defRPr sz="1400" b="1">
                <a:solidFill>
                  <a:schemeClr val="tx1">
                    <a:lumMod val="95000"/>
                    <a:lumOff val="5000"/>
                  </a:schemeClr>
                </a:solidFill>
                <a:latin typeface="Lato Medium" panose="020F0502020204030203" pitchFamily="34" charset="0"/>
              </a:defRPr>
            </a:lvl1pPr>
          </a:lstStyle>
          <a:p>
            <a:pPr lvl="0"/>
            <a:r>
              <a:rPr lang="en-GB" dirty="0">
                <a:latin typeface="Barlow" panose="00000500000000000000" pitchFamily="2" charset="0"/>
              </a:rPr>
              <a:t>#</a:t>
            </a:r>
            <a:endParaRPr lang="en-GB" dirty="0"/>
          </a:p>
        </p:txBody>
      </p:sp>
      <p:sp>
        <p:nvSpPr>
          <p:cNvPr id="97" name="Text Placeholder 19">
            <a:extLst>
              <a:ext uri="{FF2B5EF4-FFF2-40B4-BE49-F238E27FC236}">
                <a16:creationId xmlns:a16="http://schemas.microsoft.com/office/drawing/2014/main" id="{4124A3AD-2F4F-41CF-9D4F-EF18F2E3A57F}"/>
              </a:ext>
            </a:extLst>
          </p:cNvPr>
          <p:cNvSpPr>
            <a:spLocks noGrp="1"/>
          </p:cNvSpPr>
          <p:nvPr>
            <p:ph type="body" sz="quarter" idx="34" hasCustomPrompt="1"/>
          </p:nvPr>
        </p:nvSpPr>
        <p:spPr>
          <a:xfrm>
            <a:off x="2999269" y="3501867"/>
            <a:ext cx="481888" cy="303022"/>
          </a:xfrm>
        </p:spPr>
        <p:txBody>
          <a:bodyPr anchor="ctr">
            <a:normAutofit/>
          </a:bodyPr>
          <a:lstStyle>
            <a:lvl1pPr marL="0" algn="ctr">
              <a:lnSpc>
                <a:spcPct val="100000"/>
              </a:lnSpc>
              <a:buFont typeface="Arial" panose="020B0604020202020204" pitchFamily="34" charset="0"/>
              <a:buNone/>
              <a:defRPr sz="1400" b="1">
                <a:solidFill>
                  <a:schemeClr val="tx1">
                    <a:lumMod val="95000"/>
                    <a:lumOff val="5000"/>
                  </a:schemeClr>
                </a:solidFill>
                <a:latin typeface="Lato Medium" panose="020F0502020204030203" pitchFamily="34" charset="0"/>
              </a:defRPr>
            </a:lvl1pPr>
          </a:lstStyle>
          <a:p>
            <a:pPr lvl="0"/>
            <a:r>
              <a:rPr lang="en-GB" dirty="0">
                <a:latin typeface="Barlow" panose="00000500000000000000" pitchFamily="2" charset="0"/>
              </a:rPr>
              <a:t>#</a:t>
            </a:r>
            <a:endParaRPr lang="en-GB" dirty="0"/>
          </a:p>
        </p:txBody>
      </p:sp>
      <p:sp>
        <p:nvSpPr>
          <p:cNvPr id="108" name="Text Placeholder 19">
            <a:extLst>
              <a:ext uri="{FF2B5EF4-FFF2-40B4-BE49-F238E27FC236}">
                <a16:creationId xmlns:a16="http://schemas.microsoft.com/office/drawing/2014/main" id="{2E3CCCDA-F23E-46AF-A665-CB7C65B52358}"/>
              </a:ext>
            </a:extLst>
          </p:cNvPr>
          <p:cNvSpPr>
            <a:spLocks noGrp="1"/>
          </p:cNvSpPr>
          <p:nvPr>
            <p:ph type="body" sz="quarter" idx="35" hasCustomPrompt="1"/>
          </p:nvPr>
        </p:nvSpPr>
        <p:spPr>
          <a:xfrm>
            <a:off x="5100034" y="3501867"/>
            <a:ext cx="481888" cy="303022"/>
          </a:xfrm>
        </p:spPr>
        <p:txBody>
          <a:bodyPr anchor="ctr">
            <a:normAutofit/>
          </a:bodyPr>
          <a:lstStyle>
            <a:lvl1pPr marL="0" algn="ctr">
              <a:lnSpc>
                <a:spcPct val="100000"/>
              </a:lnSpc>
              <a:buFont typeface="Arial" panose="020B0604020202020204" pitchFamily="34" charset="0"/>
              <a:buNone/>
              <a:defRPr sz="1400" b="1">
                <a:solidFill>
                  <a:schemeClr val="tx1">
                    <a:lumMod val="95000"/>
                    <a:lumOff val="5000"/>
                  </a:schemeClr>
                </a:solidFill>
                <a:latin typeface="Lato Medium" panose="020F0502020204030203" pitchFamily="34" charset="0"/>
              </a:defRPr>
            </a:lvl1pPr>
          </a:lstStyle>
          <a:p>
            <a:pPr lvl="0"/>
            <a:r>
              <a:rPr lang="en-GB" dirty="0">
                <a:latin typeface="Barlow" panose="00000500000000000000" pitchFamily="2" charset="0"/>
              </a:rPr>
              <a:t>#</a:t>
            </a:r>
            <a:endParaRPr lang="en-GB" dirty="0"/>
          </a:p>
        </p:txBody>
      </p:sp>
      <p:sp>
        <p:nvSpPr>
          <p:cNvPr id="109" name="Text Placeholder 19">
            <a:extLst>
              <a:ext uri="{FF2B5EF4-FFF2-40B4-BE49-F238E27FC236}">
                <a16:creationId xmlns:a16="http://schemas.microsoft.com/office/drawing/2014/main" id="{A693F509-CE77-4B55-8D8E-722C8B56D527}"/>
              </a:ext>
            </a:extLst>
          </p:cNvPr>
          <p:cNvSpPr>
            <a:spLocks noGrp="1"/>
          </p:cNvSpPr>
          <p:nvPr>
            <p:ph type="body" sz="quarter" idx="36" hasCustomPrompt="1"/>
          </p:nvPr>
        </p:nvSpPr>
        <p:spPr>
          <a:xfrm>
            <a:off x="7200799" y="3501867"/>
            <a:ext cx="481888" cy="303022"/>
          </a:xfrm>
        </p:spPr>
        <p:txBody>
          <a:bodyPr anchor="ctr">
            <a:normAutofit/>
          </a:bodyPr>
          <a:lstStyle>
            <a:lvl1pPr marL="0" algn="ctr">
              <a:lnSpc>
                <a:spcPct val="100000"/>
              </a:lnSpc>
              <a:buFont typeface="Arial" panose="020B0604020202020204" pitchFamily="34" charset="0"/>
              <a:buNone/>
              <a:defRPr sz="1400" b="1">
                <a:solidFill>
                  <a:schemeClr val="tx1">
                    <a:lumMod val="95000"/>
                    <a:lumOff val="5000"/>
                  </a:schemeClr>
                </a:solidFill>
                <a:latin typeface="Lato Medium" panose="020F0502020204030203" pitchFamily="34" charset="0"/>
              </a:defRPr>
            </a:lvl1pPr>
          </a:lstStyle>
          <a:p>
            <a:pPr lvl="0"/>
            <a:r>
              <a:rPr lang="en-GB" dirty="0">
                <a:latin typeface="Barlow" panose="00000500000000000000" pitchFamily="2" charset="0"/>
              </a:rPr>
              <a:t>#</a:t>
            </a:r>
            <a:endParaRPr lang="en-GB" dirty="0"/>
          </a:p>
        </p:txBody>
      </p:sp>
      <p:sp>
        <p:nvSpPr>
          <p:cNvPr id="110" name="Text Placeholder 19">
            <a:extLst>
              <a:ext uri="{FF2B5EF4-FFF2-40B4-BE49-F238E27FC236}">
                <a16:creationId xmlns:a16="http://schemas.microsoft.com/office/drawing/2014/main" id="{27C3C21C-2193-477E-9788-8644729C9C07}"/>
              </a:ext>
            </a:extLst>
          </p:cNvPr>
          <p:cNvSpPr>
            <a:spLocks noGrp="1"/>
          </p:cNvSpPr>
          <p:nvPr>
            <p:ph type="body" sz="quarter" idx="37" hasCustomPrompt="1"/>
          </p:nvPr>
        </p:nvSpPr>
        <p:spPr>
          <a:xfrm>
            <a:off x="9301564" y="3501867"/>
            <a:ext cx="481888" cy="303022"/>
          </a:xfrm>
        </p:spPr>
        <p:txBody>
          <a:bodyPr anchor="ctr">
            <a:normAutofit/>
          </a:bodyPr>
          <a:lstStyle>
            <a:lvl1pPr marL="0" algn="ctr">
              <a:lnSpc>
                <a:spcPct val="100000"/>
              </a:lnSpc>
              <a:buFont typeface="Arial" panose="020B0604020202020204" pitchFamily="34" charset="0"/>
              <a:buNone/>
              <a:defRPr sz="1400" b="1">
                <a:solidFill>
                  <a:schemeClr val="tx1">
                    <a:lumMod val="95000"/>
                    <a:lumOff val="5000"/>
                  </a:schemeClr>
                </a:solidFill>
                <a:latin typeface="Lato Medium" panose="020F0502020204030203" pitchFamily="34" charset="0"/>
              </a:defRPr>
            </a:lvl1pPr>
          </a:lstStyle>
          <a:p>
            <a:pPr lvl="0"/>
            <a:r>
              <a:rPr lang="en-GB" dirty="0">
                <a:latin typeface="Barlow" panose="00000500000000000000" pitchFamily="2" charset="0"/>
              </a:rPr>
              <a:t>#</a:t>
            </a:r>
            <a:endParaRPr lang="en-GB" dirty="0"/>
          </a:p>
        </p:txBody>
      </p:sp>
      <p:sp>
        <p:nvSpPr>
          <p:cNvPr id="36" name="Text Placeholder 45">
            <a:extLst>
              <a:ext uri="{FF2B5EF4-FFF2-40B4-BE49-F238E27FC236}">
                <a16:creationId xmlns:a16="http://schemas.microsoft.com/office/drawing/2014/main" id="{589213AE-AA86-45B4-BB7A-CB15BBD18035}"/>
              </a:ext>
            </a:extLst>
          </p:cNvPr>
          <p:cNvSpPr>
            <a:spLocks noGrp="1"/>
          </p:cNvSpPr>
          <p:nvPr>
            <p:ph type="body" sz="quarter" idx="10" hasCustomPrompt="1"/>
          </p:nvPr>
        </p:nvSpPr>
        <p:spPr>
          <a:xfrm>
            <a:off x="662229" y="366713"/>
            <a:ext cx="5925896" cy="579437"/>
          </a:xfrm>
        </p:spPr>
        <p:txBody>
          <a:bodyPr anchor="ctr">
            <a:normAutofit/>
          </a:bodyPr>
          <a:lstStyle>
            <a:lvl1pPr>
              <a:buNone/>
              <a:defRPr sz="3200" b="1">
                <a:solidFill>
                  <a:srgbClr val="232A2D"/>
                </a:solidFill>
                <a:latin typeface="Lato" panose="020F0502020204030203" pitchFamily="34" charset="0"/>
              </a:defRPr>
            </a:lvl1pPr>
          </a:lstStyle>
          <a:p>
            <a:pPr lvl="0"/>
            <a:r>
              <a:rPr lang="en-GB" dirty="0"/>
              <a:t> Heading Here</a:t>
            </a:r>
          </a:p>
        </p:txBody>
      </p:sp>
      <p:sp>
        <p:nvSpPr>
          <p:cNvPr id="55" name="Text Placeholder 45">
            <a:extLst>
              <a:ext uri="{FF2B5EF4-FFF2-40B4-BE49-F238E27FC236}">
                <a16:creationId xmlns:a16="http://schemas.microsoft.com/office/drawing/2014/main" id="{7DF16FBB-3C6B-4742-8F72-5508BEE18A6A}"/>
              </a:ext>
            </a:extLst>
          </p:cNvPr>
          <p:cNvSpPr>
            <a:spLocks noGrp="1"/>
          </p:cNvSpPr>
          <p:nvPr>
            <p:ph type="body" sz="quarter" idx="11" hasCustomPrompt="1"/>
          </p:nvPr>
        </p:nvSpPr>
        <p:spPr>
          <a:xfrm>
            <a:off x="662228" y="946151"/>
            <a:ext cx="9797823" cy="369902"/>
          </a:xfrm>
        </p:spPr>
        <p:txBody>
          <a:bodyPr anchor="ctr">
            <a:normAutofit/>
          </a:bodyPr>
          <a:lstStyle>
            <a:lvl1pPr marL="0">
              <a:buNone/>
              <a:defRPr sz="1400" b="0">
                <a:solidFill>
                  <a:srgbClr val="232A2D"/>
                </a:solidFill>
                <a:latin typeface="Lato" panose="020F0502020204030203" pitchFamily="34" charset="0"/>
              </a:defRPr>
            </a:lvl1pPr>
          </a:lstStyle>
          <a:p>
            <a:pPr lvl="0"/>
            <a:r>
              <a:rPr lang="en-GB" dirty="0"/>
              <a:t>Slide Heading Here</a:t>
            </a:r>
          </a:p>
        </p:txBody>
      </p:sp>
      <p:pic>
        <p:nvPicPr>
          <p:cNvPr id="57" name="Picture 56" descr="A close up of a sign&#10;&#10;Description generated with very high confidence">
            <a:extLst>
              <a:ext uri="{FF2B5EF4-FFF2-40B4-BE49-F238E27FC236}">
                <a16:creationId xmlns:a16="http://schemas.microsoft.com/office/drawing/2014/main" id="{A9C41EF2-E808-4AD8-8F1B-C8CB11D2DFB3}"/>
              </a:ext>
            </a:extLst>
          </p:cNvPr>
          <p:cNvPicPr>
            <a:picLocks noChangeAspect="1"/>
          </p:cNvPicPr>
          <p:nvPr userDrawn="1"/>
        </p:nvPicPr>
        <p:blipFill>
          <a:blip r:embed="rId2"/>
          <a:srcRect b="33614"/>
          <a:stretch>
            <a:fillRect/>
          </a:stretch>
        </p:blipFill>
        <p:spPr>
          <a:xfrm>
            <a:off x="11201401" y="418085"/>
            <a:ext cx="950194" cy="528290"/>
          </a:xfrm>
          <a:custGeom>
            <a:avLst/>
            <a:gdLst>
              <a:gd name="connsiteX0" fmla="*/ 0 w 826615"/>
              <a:gd name="connsiteY0" fmla="*/ 0 h 459581"/>
              <a:gd name="connsiteX1" fmla="*/ 826615 w 826615"/>
              <a:gd name="connsiteY1" fmla="*/ 0 h 459581"/>
              <a:gd name="connsiteX2" fmla="*/ 826615 w 826615"/>
              <a:gd name="connsiteY2" fmla="*/ 459581 h 459581"/>
              <a:gd name="connsiteX3" fmla="*/ 0 w 826615"/>
              <a:gd name="connsiteY3" fmla="*/ 459581 h 459581"/>
            </a:gdLst>
            <a:ahLst/>
            <a:cxnLst>
              <a:cxn ang="0">
                <a:pos x="connsiteX0" y="connsiteY0"/>
              </a:cxn>
              <a:cxn ang="0">
                <a:pos x="connsiteX1" y="connsiteY1"/>
              </a:cxn>
              <a:cxn ang="0">
                <a:pos x="connsiteX2" y="connsiteY2"/>
              </a:cxn>
              <a:cxn ang="0">
                <a:pos x="connsiteX3" y="connsiteY3"/>
              </a:cxn>
            </a:cxnLst>
            <a:rect l="l" t="t" r="r" b="b"/>
            <a:pathLst>
              <a:path w="826615" h="459581">
                <a:moveTo>
                  <a:pt x="0" y="0"/>
                </a:moveTo>
                <a:lnTo>
                  <a:pt x="826615" y="0"/>
                </a:lnTo>
                <a:lnTo>
                  <a:pt x="826615" y="459581"/>
                </a:lnTo>
                <a:lnTo>
                  <a:pt x="0" y="459581"/>
                </a:lnTo>
                <a:close/>
              </a:path>
            </a:pathLst>
          </a:custGeom>
        </p:spPr>
      </p:pic>
    </p:spTree>
    <p:extLst>
      <p:ext uri="{BB962C8B-B14F-4D97-AF65-F5344CB8AC3E}">
        <p14:creationId xmlns:p14="http://schemas.microsoft.com/office/powerpoint/2010/main" val="19282452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Blank">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1F89FD38-5774-427E-824B-B7B7FE2F3A80}"/>
              </a:ext>
            </a:extLst>
          </p:cNvPr>
          <p:cNvSpPr>
            <a:spLocks noGrp="1"/>
          </p:cNvSpPr>
          <p:nvPr>
            <p:ph type="body" sz="quarter" idx="13"/>
          </p:nvPr>
        </p:nvSpPr>
        <p:spPr>
          <a:xfrm>
            <a:off x="6162675" y="1927365"/>
            <a:ext cx="5513823" cy="3999053"/>
          </a:xfrm>
        </p:spPr>
        <p:txBody>
          <a:bodyPr anchor="ctr">
            <a:normAutofit/>
          </a:bodyPr>
          <a:lstStyle>
            <a:lvl1pPr>
              <a:lnSpc>
                <a:spcPct val="150000"/>
              </a:lnSpc>
              <a:buFont typeface="Arial" panose="020B0604020202020204" pitchFamily="34" charset="0"/>
              <a:buChar char="•"/>
              <a:defRPr sz="1400">
                <a:solidFill>
                  <a:srgbClr val="333F50"/>
                </a:solidFill>
                <a:latin typeface="Lato" panose="020F0502020204030203" pitchFamily="34" charset="0"/>
              </a:defRPr>
            </a:lvl1pPr>
          </a:lstStyle>
          <a:p>
            <a:pPr lvl="0"/>
            <a:endParaRPr lang="en-GB" dirty="0"/>
          </a:p>
        </p:txBody>
      </p:sp>
      <p:sp>
        <p:nvSpPr>
          <p:cNvPr id="10" name="Text Placeholder 45">
            <a:extLst>
              <a:ext uri="{FF2B5EF4-FFF2-40B4-BE49-F238E27FC236}">
                <a16:creationId xmlns:a16="http://schemas.microsoft.com/office/drawing/2014/main" id="{31F05927-50D4-41E7-9F36-DFEE90965B4B}"/>
              </a:ext>
            </a:extLst>
          </p:cNvPr>
          <p:cNvSpPr>
            <a:spLocks noGrp="1"/>
          </p:cNvSpPr>
          <p:nvPr>
            <p:ph type="body" sz="quarter" idx="10" hasCustomPrompt="1"/>
          </p:nvPr>
        </p:nvSpPr>
        <p:spPr>
          <a:xfrm>
            <a:off x="662229" y="366713"/>
            <a:ext cx="5925896" cy="579437"/>
          </a:xfrm>
        </p:spPr>
        <p:txBody>
          <a:bodyPr anchor="ctr">
            <a:normAutofit/>
          </a:bodyPr>
          <a:lstStyle>
            <a:lvl1pPr>
              <a:buNone/>
              <a:defRPr sz="3200" b="1">
                <a:solidFill>
                  <a:srgbClr val="232A2D"/>
                </a:solidFill>
                <a:latin typeface="Lato" panose="020F0502020204030203" pitchFamily="34" charset="0"/>
              </a:defRPr>
            </a:lvl1pPr>
          </a:lstStyle>
          <a:p>
            <a:pPr lvl="0"/>
            <a:r>
              <a:rPr lang="en-GB" dirty="0"/>
              <a:t>Slide Heading Here</a:t>
            </a:r>
          </a:p>
        </p:txBody>
      </p:sp>
      <p:sp>
        <p:nvSpPr>
          <p:cNvPr id="12" name="Text Placeholder 45">
            <a:extLst>
              <a:ext uri="{FF2B5EF4-FFF2-40B4-BE49-F238E27FC236}">
                <a16:creationId xmlns:a16="http://schemas.microsoft.com/office/drawing/2014/main" id="{9E45E8DD-43EB-47C6-B395-8AF14407A1C6}"/>
              </a:ext>
            </a:extLst>
          </p:cNvPr>
          <p:cNvSpPr>
            <a:spLocks noGrp="1"/>
          </p:cNvSpPr>
          <p:nvPr>
            <p:ph type="body" sz="quarter" idx="11" hasCustomPrompt="1"/>
          </p:nvPr>
        </p:nvSpPr>
        <p:spPr>
          <a:xfrm>
            <a:off x="662228" y="946151"/>
            <a:ext cx="9797823" cy="369902"/>
          </a:xfrm>
        </p:spPr>
        <p:txBody>
          <a:bodyPr anchor="ctr">
            <a:normAutofit/>
          </a:bodyPr>
          <a:lstStyle>
            <a:lvl1pPr marL="0">
              <a:buNone/>
              <a:defRPr sz="1400" b="0">
                <a:solidFill>
                  <a:srgbClr val="232A2D"/>
                </a:solidFill>
                <a:latin typeface="Lato" panose="020F0502020204030203" pitchFamily="34" charset="0"/>
              </a:defRPr>
            </a:lvl1pPr>
          </a:lstStyle>
          <a:p>
            <a:pPr lvl="0"/>
            <a:r>
              <a:rPr lang="en-GB" dirty="0"/>
              <a:t>Slide Heading Here</a:t>
            </a:r>
          </a:p>
        </p:txBody>
      </p:sp>
      <p:pic>
        <p:nvPicPr>
          <p:cNvPr id="13" name="Picture 12" descr="A close up of a sign&#10;&#10;Description generated with very high confidence">
            <a:extLst>
              <a:ext uri="{FF2B5EF4-FFF2-40B4-BE49-F238E27FC236}">
                <a16:creationId xmlns:a16="http://schemas.microsoft.com/office/drawing/2014/main" id="{C811B62A-B623-4B13-AE8C-800771EF59B4}"/>
              </a:ext>
            </a:extLst>
          </p:cNvPr>
          <p:cNvPicPr>
            <a:picLocks noChangeAspect="1"/>
          </p:cNvPicPr>
          <p:nvPr userDrawn="1"/>
        </p:nvPicPr>
        <p:blipFill>
          <a:blip r:embed="rId2"/>
          <a:srcRect b="33614"/>
          <a:stretch>
            <a:fillRect/>
          </a:stretch>
        </p:blipFill>
        <p:spPr>
          <a:xfrm>
            <a:off x="11201401" y="418085"/>
            <a:ext cx="950194" cy="528290"/>
          </a:xfrm>
          <a:custGeom>
            <a:avLst/>
            <a:gdLst>
              <a:gd name="connsiteX0" fmla="*/ 0 w 826615"/>
              <a:gd name="connsiteY0" fmla="*/ 0 h 459581"/>
              <a:gd name="connsiteX1" fmla="*/ 826615 w 826615"/>
              <a:gd name="connsiteY1" fmla="*/ 0 h 459581"/>
              <a:gd name="connsiteX2" fmla="*/ 826615 w 826615"/>
              <a:gd name="connsiteY2" fmla="*/ 459581 h 459581"/>
              <a:gd name="connsiteX3" fmla="*/ 0 w 826615"/>
              <a:gd name="connsiteY3" fmla="*/ 459581 h 459581"/>
            </a:gdLst>
            <a:ahLst/>
            <a:cxnLst>
              <a:cxn ang="0">
                <a:pos x="connsiteX0" y="connsiteY0"/>
              </a:cxn>
              <a:cxn ang="0">
                <a:pos x="connsiteX1" y="connsiteY1"/>
              </a:cxn>
              <a:cxn ang="0">
                <a:pos x="connsiteX2" y="connsiteY2"/>
              </a:cxn>
              <a:cxn ang="0">
                <a:pos x="connsiteX3" y="connsiteY3"/>
              </a:cxn>
            </a:cxnLst>
            <a:rect l="l" t="t" r="r" b="b"/>
            <a:pathLst>
              <a:path w="826615" h="459581">
                <a:moveTo>
                  <a:pt x="0" y="0"/>
                </a:moveTo>
                <a:lnTo>
                  <a:pt x="826615" y="0"/>
                </a:lnTo>
                <a:lnTo>
                  <a:pt x="826615" y="459581"/>
                </a:lnTo>
                <a:lnTo>
                  <a:pt x="0" y="459581"/>
                </a:lnTo>
                <a:close/>
              </a:path>
            </a:pathLst>
          </a:custGeom>
        </p:spPr>
      </p:pic>
      <p:sp>
        <p:nvSpPr>
          <p:cNvPr id="8" name="Chart Placeholder 7">
            <a:extLst>
              <a:ext uri="{FF2B5EF4-FFF2-40B4-BE49-F238E27FC236}">
                <a16:creationId xmlns:a16="http://schemas.microsoft.com/office/drawing/2014/main" id="{370F05F4-B297-4BAD-8C83-BE06C8718782}"/>
              </a:ext>
            </a:extLst>
          </p:cNvPr>
          <p:cNvSpPr>
            <a:spLocks noGrp="1"/>
          </p:cNvSpPr>
          <p:nvPr>
            <p:ph type="chart" sz="quarter" idx="14" hasCustomPrompt="1"/>
          </p:nvPr>
        </p:nvSpPr>
        <p:spPr>
          <a:xfrm>
            <a:off x="661989" y="1927225"/>
            <a:ext cx="5205412" cy="3984625"/>
          </a:xfrm>
        </p:spPr>
        <p:txBody>
          <a:bodyPr/>
          <a:lstStyle>
            <a:lvl1pPr marL="0" indent="0">
              <a:buNone/>
              <a:defRPr/>
            </a:lvl1pPr>
          </a:lstStyle>
          <a:p>
            <a:r>
              <a:rPr lang="en-GB"/>
              <a:t> </a:t>
            </a:r>
          </a:p>
        </p:txBody>
      </p:sp>
    </p:spTree>
    <p:extLst>
      <p:ext uri="{BB962C8B-B14F-4D97-AF65-F5344CB8AC3E}">
        <p14:creationId xmlns:p14="http://schemas.microsoft.com/office/powerpoint/2010/main" val="14840971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8" name="Table Placeholder 7">
            <a:extLst>
              <a:ext uri="{FF2B5EF4-FFF2-40B4-BE49-F238E27FC236}">
                <a16:creationId xmlns:a16="http://schemas.microsoft.com/office/drawing/2014/main" id="{6A785A21-3BB9-4768-972C-BB184F05C66C}"/>
              </a:ext>
            </a:extLst>
          </p:cNvPr>
          <p:cNvSpPr>
            <a:spLocks noGrp="1"/>
          </p:cNvSpPr>
          <p:nvPr>
            <p:ph type="tbl" sz="quarter" idx="14" hasCustomPrompt="1"/>
          </p:nvPr>
        </p:nvSpPr>
        <p:spPr>
          <a:xfrm>
            <a:off x="5459413" y="1046163"/>
            <a:ext cx="5741988" cy="4786312"/>
          </a:xfrm>
        </p:spPr>
        <p:txBody>
          <a:bodyPr/>
          <a:lstStyle>
            <a:lvl1pPr>
              <a:buNone/>
              <a:defRPr/>
            </a:lvl1pPr>
          </a:lstStyle>
          <a:p>
            <a:r>
              <a:rPr lang="en-GB"/>
              <a:t> </a:t>
            </a:r>
          </a:p>
        </p:txBody>
      </p:sp>
      <p:sp>
        <p:nvSpPr>
          <p:cNvPr id="10" name="Rectangle 9">
            <a:extLst>
              <a:ext uri="{FF2B5EF4-FFF2-40B4-BE49-F238E27FC236}">
                <a16:creationId xmlns:a16="http://schemas.microsoft.com/office/drawing/2014/main" id="{1EB367C1-A553-4E6A-9321-DF2C873ADD15}"/>
              </a:ext>
            </a:extLst>
          </p:cNvPr>
          <p:cNvSpPr/>
          <p:nvPr userDrawn="1"/>
        </p:nvSpPr>
        <p:spPr>
          <a:xfrm>
            <a:off x="0" y="0"/>
            <a:ext cx="4781550" cy="6858000"/>
          </a:xfrm>
          <a:prstGeom prst="rect">
            <a:avLst/>
          </a:prstGeom>
          <a:solidFill>
            <a:srgbClr val="6D3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12">
            <a:extLst>
              <a:ext uri="{FF2B5EF4-FFF2-40B4-BE49-F238E27FC236}">
                <a16:creationId xmlns:a16="http://schemas.microsoft.com/office/drawing/2014/main" id="{B5FD8DEE-4782-44C2-A74F-E0C04650DF5D}"/>
              </a:ext>
            </a:extLst>
          </p:cNvPr>
          <p:cNvSpPr>
            <a:spLocks noGrp="1"/>
          </p:cNvSpPr>
          <p:nvPr>
            <p:ph type="body" sz="quarter" idx="11" hasCustomPrompt="1"/>
          </p:nvPr>
        </p:nvSpPr>
        <p:spPr>
          <a:xfrm>
            <a:off x="677290" y="2784369"/>
            <a:ext cx="2989836" cy="1597132"/>
          </a:xfrm>
        </p:spPr>
        <p:txBody>
          <a:bodyPr anchor="ctr">
            <a:noAutofit/>
          </a:bodyPr>
          <a:lstStyle>
            <a:lvl1pPr marL="0">
              <a:buNone/>
              <a:defRPr sz="2800" b="1" i="1">
                <a:solidFill>
                  <a:schemeClr val="bg1"/>
                </a:solidFill>
                <a:latin typeface="Lato" panose="020F0502020204030203" pitchFamily="34" charset="0"/>
              </a:defRPr>
            </a:lvl1pPr>
          </a:lstStyle>
          <a:p>
            <a:pPr lvl="0"/>
            <a:r>
              <a:rPr lang="en-GB" dirty="0"/>
              <a:t>Table of Content /Agenda Heading Here</a:t>
            </a:r>
          </a:p>
        </p:txBody>
      </p:sp>
      <p:pic>
        <p:nvPicPr>
          <p:cNvPr id="9" name="Picture 8" descr="A close up of a sign&#10;&#10;Description generated with very high confidence">
            <a:extLst>
              <a:ext uri="{FF2B5EF4-FFF2-40B4-BE49-F238E27FC236}">
                <a16:creationId xmlns:a16="http://schemas.microsoft.com/office/drawing/2014/main" id="{029FDC3A-DBB8-4B69-B048-93AA9C236D98}"/>
              </a:ext>
            </a:extLst>
          </p:cNvPr>
          <p:cNvPicPr>
            <a:picLocks noChangeAspect="1"/>
          </p:cNvPicPr>
          <p:nvPr userDrawn="1"/>
        </p:nvPicPr>
        <p:blipFill>
          <a:blip r:embed="rId2"/>
          <a:srcRect b="33614"/>
          <a:stretch>
            <a:fillRect/>
          </a:stretch>
        </p:blipFill>
        <p:spPr>
          <a:xfrm>
            <a:off x="11201401" y="418085"/>
            <a:ext cx="950194" cy="528290"/>
          </a:xfrm>
          <a:custGeom>
            <a:avLst/>
            <a:gdLst>
              <a:gd name="connsiteX0" fmla="*/ 0 w 826615"/>
              <a:gd name="connsiteY0" fmla="*/ 0 h 459581"/>
              <a:gd name="connsiteX1" fmla="*/ 826615 w 826615"/>
              <a:gd name="connsiteY1" fmla="*/ 0 h 459581"/>
              <a:gd name="connsiteX2" fmla="*/ 826615 w 826615"/>
              <a:gd name="connsiteY2" fmla="*/ 459581 h 459581"/>
              <a:gd name="connsiteX3" fmla="*/ 0 w 826615"/>
              <a:gd name="connsiteY3" fmla="*/ 459581 h 459581"/>
            </a:gdLst>
            <a:ahLst/>
            <a:cxnLst>
              <a:cxn ang="0">
                <a:pos x="connsiteX0" y="connsiteY0"/>
              </a:cxn>
              <a:cxn ang="0">
                <a:pos x="connsiteX1" y="connsiteY1"/>
              </a:cxn>
              <a:cxn ang="0">
                <a:pos x="connsiteX2" y="connsiteY2"/>
              </a:cxn>
              <a:cxn ang="0">
                <a:pos x="connsiteX3" y="connsiteY3"/>
              </a:cxn>
            </a:cxnLst>
            <a:rect l="l" t="t" r="r" b="b"/>
            <a:pathLst>
              <a:path w="826615" h="459581">
                <a:moveTo>
                  <a:pt x="0" y="0"/>
                </a:moveTo>
                <a:lnTo>
                  <a:pt x="826615" y="0"/>
                </a:lnTo>
                <a:lnTo>
                  <a:pt x="826615" y="459581"/>
                </a:lnTo>
                <a:lnTo>
                  <a:pt x="0" y="459581"/>
                </a:lnTo>
                <a:close/>
              </a:path>
            </a:pathLst>
          </a:custGeom>
        </p:spPr>
      </p:pic>
    </p:spTree>
    <p:extLst>
      <p:ext uri="{BB962C8B-B14F-4D97-AF65-F5344CB8AC3E}">
        <p14:creationId xmlns:p14="http://schemas.microsoft.com/office/powerpoint/2010/main" val="19007090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6D326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2B31A8E-5C7D-4AD0-8E7D-A57A110FF46C}"/>
              </a:ext>
            </a:extLst>
          </p:cNvPr>
          <p:cNvGrpSpPr/>
          <p:nvPr userDrawn="1"/>
        </p:nvGrpSpPr>
        <p:grpSpPr>
          <a:xfrm>
            <a:off x="2247900" y="2257425"/>
            <a:ext cx="7696200" cy="2314575"/>
            <a:chOff x="1981200" y="2085975"/>
            <a:chExt cx="7696200" cy="2047875"/>
          </a:xfrm>
        </p:grpSpPr>
        <p:sp>
          <p:nvSpPr>
            <p:cNvPr id="6" name="Freeform: Shape 5">
              <a:extLst>
                <a:ext uri="{FF2B5EF4-FFF2-40B4-BE49-F238E27FC236}">
                  <a16:creationId xmlns:a16="http://schemas.microsoft.com/office/drawing/2014/main" id="{FEDCF72A-4ED5-4391-8DB1-3AE359126492}"/>
                </a:ext>
              </a:extLst>
            </p:cNvPr>
            <p:cNvSpPr/>
            <p:nvPr userDrawn="1"/>
          </p:nvSpPr>
          <p:spPr>
            <a:xfrm>
              <a:off x="1981200" y="2085975"/>
              <a:ext cx="3619500" cy="2047875"/>
            </a:xfrm>
            <a:custGeom>
              <a:avLst/>
              <a:gdLst>
                <a:gd name="connsiteX0" fmla="*/ 3848100 w 3848100"/>
                <a:gd name="connsiteY0" fmla="*/ 0 h 2047875"/>
                <a:gd name="connsiteX1" fmla="*/ 0 w 3848100"/>
                <a:gd name="connsiteY1" fmla="*/ 0 h 2047875"/>
                <a:gd name="connsiteX2" fmla="*/ 0 w 3848100"/>
                <a:gd name="connsiteY2" fmla="*/ 2047875 h 2047875"/>
                <a:gd name="connsiteX3" fmla="*/ 3171825 w 3848100"/>
                <a:gd name="connsiteY3" fmla="*/ 2047875 h 2047875"/>
              </a:gdLst>
              <a:ahLst/>
              <a:cxnLst>
                <a:cxn ang="0">
                  <a:pos x="connsiteX0" y="connsiteY0"/>
                </a:cxn>
                <a:cxn ang="0">
                  <a:pos x="connsiteX1" y="connsiteY1"/>
                </a:cxn>
                <a:cxn ang="0">
                  <a:pos x="connsiteX2" y="connsiteY2"/>
                </a:cxn>
                <a:cxn ang="0">
                  <a:pos x="connsiteX3" y="connsiteY3"/>
                </a:cxn>
              </a:cxnLst>
              <a:rect l="l" t="t" r="r" b="b"/>
              <a:pathLst>
                <a:path w="3848100" h="2047875">
                  <a:moveTo>
                    <a:pt x="3848100" y="0"/>
                  </a:moveTo>
                  <a:lnTo>
                    <a:pt x="0" y="0"/>
                  </a:lnTo>
                  <a:lnTo>
                    <a:pt x="0" y="2047875"/>
                  </a:lnTo>
                  <a:lnTo>
                    <a:pt x="3171825" y="2047875"/>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Shape 6">
              <a:extLst>
                <a:ext uri="{FF2B5EF4-FFF2-40B4-BE49-F238E27FC236}">
                  <a16:creationId xmlns:a16="http://schemas.microsoft.com/office/drawing/2014/main" id="{5DD53A17-45AC-446D-BE99-D487F027F9A8}"/>
                </a:ext>
              </a:extLst>
            </p:cNvPr>
            <p:cNvSpPr/>
            <p:nvPr userDrawn="1"/>
          </p:nvSpPr>
          <p:spPr>
            <a:xfrm flipH="1">
              <a:off x="6057900" y="2085975"/>
              <a:ext cx="3619500" cy="2047875"/>
            </a:xfrm>
            <a:custGeom>
              <a:avLst/>
              <a:gdLst>
                <a:gd name="connsiteX0" fmla="*/ 3848100 w 3848100"/>
                <a:gd name="connsiteY0" fmla="*/ 0 h 2047875"/>
                <a:gd name="connsiteX1" fmla="*/ 0 w 3848100"/>
                <a:gd name="connsiteY1" fmla="*/ 0 h 2047875"/>
                <a:gd name="connsiteX2" fmla="*/ 0 w 3848100"/>
                <a:gd name="connsiteY2" fmla="*/ 2047875 h 2047875"/>
                <a:gd name="connsiteX3" fmla="*/ 3171825 w 3848100"/>
                <a:gd name="connsiteY3" fmla="*/ 2047875 h 2047875"/>
              </a:gdLst>
              <a:ahLst/>
              <a:cxnLst>
                <a:cxn ang="0">
                  <a:pos x="connsiteX0" y="connsiteY0"/>
                </a:cxn>
                <a:cxn ang="0">
                  <a:pos x="connsiteX1" y="connsiteY1"/>
                </a:cxn>
                <a:cxn ang="0">
                  <a:pos x="connsiteX2" y="connsiteY2"/>
                </a:cxn>
                <a:cxn ang="0">
                  <a:pos x="connsiteX3" y="connsiteY3"/>
                </a:cxn>
              </a:cxnLst>
              <a:rect l="l" t="t" r="r" b="b"/>
              <a:pathLst>
                <a:path w="3848100" h="2047875">
                  <a:moveTo>
                    <a:pt x="3848100" y="0"/>
                  </a:moveTo>
                  <a:lnTo>
                    <a:pt x="0" y="0"/>
                  </a:lnTo>
                  <a:lnTo>
                    <a:pt x="0" y="2047875"/>
                  </a:lnTo>
                  <a:lnTo>
                    <a:pt x="3171825" y="2047875"/>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Oval 8">
            <a:extLst>
              <a:ext uri="{FF2B5EF4-FFF2-40B4-BE49-F238E27FC236}">
                <a16:creationId xmlns:a16="http://schemas.microsoft.com/office/drawing/2014/main" id="{B95207DF-5CB9-4038-9906-F1CA4A27A6C4}"/>
              </a:ext>
            </a:extLst>
          </p:cNvPr>
          <p:cNvSpPr/>
          <p:nvPr userDrawn="1"/>
        </p:nvSpPr>
        <p:spPr>
          <a:xfrm>
            <a:off x="5867400" y="2028825"/>
            <a:ext cx="457200" cy="457200"/>
          </a:xfrm>
          <a:prstGeom prst="ellipse">
            <a:avLst/>
          </a:prstGeom>
          <a:solidFill>
            <a:srgbClr val="F6C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62A53BAF-90C6-44CE-9CB2-76819BAC570C}"/>
              </a:ext>
            </a:extLst>
          </p:cNvPr>
          <p:cNvSpPr txBox="1"/>
          <p:nvPr userDrawn="1"/>
        </p:nvSpPr>
        <p:spPr>
          <a:xfrm>
            <a:off x="5886450" y="1981200"/>
            <a:ext cx="442750" cy="830997"/>
          </a:xfrm>
          <a:prstGeom prst="rect">
            <a:avLst/>
          </a:prstGeom>
          <a:noFill/>
        </p:spPr>
        <p:txBody>
          <a:bodyPr wrap="none" rtlCol="0">
            <a:spAutoFit/>
          </a:bodyPr>
          <a:lstStyle/>
          <a:p>
            <a:r>
              <a:rPr lang="en-GB" sz="4800">
                <a:latin typeface="Abadi" panose="020B0604020104020204" pitchFamily="34" charset="0"/>
              </a:rPr>
              <a:t>“</a:t>
            </a:r>
          </a:p>
        </p:txBody>
      </p:sp>
      <p:sp>
        <p:nvSpPr>
          <p:cNvPr id="11" name="Text Placeholder 18">
            <a:extLst>
              <a:ext uri="{FF2B5EF4-FFF2-40B4-BE49-F238E27FC236}">
                <a16:creationId xmlns:a16="http://schemas.microsoft.com/office/drawing/2014/main" id="{17D87AB8-AED6-43DF-AD84-EDE0DE4AF79F}"/>
              </a:ext>
            </a:extLst>
          </p:cNvPr>
          <p:cNvSpPr>
            <a:spLocks noGrp="1"/>
          </p:cNvSpPr>
          <p:nvPr>
            <p:ph type="body" sz="quarter" idx="14" hasCustomPrompt="1"/>
          </p:nvPr>
        </p:nvSpPr>
        <p:spPr>
          <a:xfrm>
            <a:off x="2651919" y="2714625"/>
            <a:ext cx="6888162" cy="1350212"/>
          </a:xfrm>
        </p:spPr>
        <p:txBody>
          <a:bodyPr anchor="ctr">
            <a:normAutofit/>
          </a:bodyPr>
          <a:lstStyle>
            <a:lvl1pPr marL="0" algn="ctr">
              <a:lnSpc>
                <a:spcPct val="150000"/>
              </a:lnSpc>
              <a:buNone/>
              <a:defRPr sz="1200" b="0" i="1">
                <a:solidFill>
                  <a:schemeClr val="bg1"/>
                </a:solidFill>
                <a:latin typeface="Lato" panose="020F0502020204030203" pitchFamily="34" charset="0"/>
                <a:ea typeface="Lato" panose="020F0502020204030203" pitchFamily="34" charset="0"/>
                <a:cs typeface="Lato" panose="020F0502020204030203" pitchFamily="34" charset="0"/>
              </a:defRPr>
            </a:lvl1pPr>
          </a:lstStyle>
          <a:p>
            <a:pPr lvl="0"/>
            <a:r>
              <a:rPr lang="en-GB" dirty="0"/>
              <a:t>Text Here</a:t>
            </a:r>
          </a:p>
        </p:txBody>
      </p:sp>
      <p:sp>
        <p:nvSpPr>
          <p:cNvPr id="12" name="Text Placeholder 18">
            <a:extLst>
              <a:ext uri="{FF2B5EF4-FFF2-40B4-BE49-F238E27FC236}">
                <a16:creationId xmlns:a16="http://schemas.microsoft.com/office/drawing/2014/main" id="{71B62006-103B-4C00-BBC7-D5EB25EDD4F3}"/>
              </a:ext>
            </a:extLst>
          </p:cNvPr>
          <p:cNvSpPr>
            <a:spLocks noGrp="1"/>
          </p:cNvSpPr>
          <p:nvPr>
            <p:ph type="body" sz="quarter" idx="15" hasCustomPrompt="1"/>
          </p:nvPr>
        </p:nvSpPr>
        <p:spPr>
          <a:xfrm>
            <a:off x="5257800" y="4381500"/>
            <a:ext cx="1657350" cy="371476"/>
          </a:xfrm>
        </p:spPr>
        <p:txBody>
          <a:bodyPr anchor="ctr">
            <a:normAutofit/>
          </a:bodyPr>
          <a:lstStyle>
            <a:lvl1pPr marL="0" algn="ctr">
              <a:lnSpc>
                <a:spcPct val="100000"/>
              </a:lnSpc>
              <a:buNone/>
              <a:defRPr sz="1200" b="1" i="1">
                <a:solidFill>
                  <a:schemeClr val="bg1"/>
                </a:solidFill>
                <a:latin typeface="Lato" panose="020F0502020204030203" pitchFamily="34" charset="0"/>
                <a:ea typeface="Lato" panose="020F0502020204030203" pitchFamily="34" charset="0"/>
                <a:cs typeface="Lato" panose="020F0502020204030203" pitchFamily="34" charset="0"/>
              </a:defRPr>
            </a:lvl1pPr>
          </a:lstStyle>
          <a:p>
            <a:pPr lvl="0"/>
            <a:r>
              <a:rPr lang="en-GB" dirty="0"/>
              <a:t>~ Name Here</a:t>
            </a:r>
          </a:p>
        </p:txBody>
      </p:sp>
      <p:grpSp>
        <p:nvGrpSpPr>
          <p:cNvPr id="15" name="Group 14">
            <a:extLst>
              <a:ext uri="{FF2B5EF4-FFF2-40B4-BE49-F238E27FC236}">
                <a16:creationId xmlns:a16="http://schemas.microsoft.com/office/drawing/2014/main" id="{854E5F34-2FAE-4DED-80F0-FD34C4CAEF21}"/>
              </a:ext>
            </a:extLst>
          </p:cNvPr>
          <p:cNvGrpSpPr/>
          <p:nvPr userDrawn="1"/>
        </p:nvGrpSpPr>
        <p:grpSpPr>
          <a:xfrm>
            <a:off x="11201401" y="418085"/>
            <a:ext cx="950194" cy="528290"/>
            <a:chOff x="11201401" y="418085"/>
            <a:chExt cx="950194" cy="528290"/>
          </a:xfrm>
        </p:grpSpPr>
        <p:pic>
          <p:nvPicPr>
            <p:cNvPr id="13" name="Picture 12" descr="A close up of a sign&#10;&#10;Description generated with very high confidence">
              <a:extLst>
                <a:ext uri="{FF2B5EF4-FFF2-40B4-BE49-F238E27FC236}">
                  <a16:creationId xmlns:a16="http://schemas.microsoft.com/office/drawing/2014/main" id="{7CDF3253-D3AA-4FEE-9F43-0F1DA39659CE}"/>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rcRect b="33614"/>
            <a:stretch>
              <a:fillRect/>
            </a:stretch>
          </p:blipFill>
          <p:spPr>
            <a:xfrm>
              <a:off x="11201401" y="418085"/>
              <a:ext cx="950194" cy="528290"/>
            </a:xfrm>
            <a:custGeom>
              <a:avLst/>
              <a:gdLst>
                <a:gd name="connsiteX0" fmla="*/ 0 w 826615"/>
                <a:gd name="connsiteY0" fmla="*/ 0 h 459581"/>
                <a:gd name="connsiteX1" fmla="*/ 826615 w 826615"/>
                <a:gd name="connsiteY1" fmla="*/ 0 h 459581"/>
                <a:gd name="connsiteX2" fmla="*/ 826615 w 826615"/>
                <a:gd name="connsiteY2" fmla="*/ 459581 h 459581"/>
                <a:gd name="connsiteX3" fmla="*/ 0 w 826615"/>
                <a:gd name="connsiteY3" fmla="*/ 459581 h 459581"/>
              </a:gdLst>
              <a:ahLst/>
              <a:cxnLst>
                <a:cxn ang="0">
                  <a:pos x="connsiteX0" y="connsiteY0"/>
                </a:cxn>
                <a:cxn ang="0">
                  <a:pos x="connsiteX1" y="connsiteY1"/>
                </a:cxn>
                <a:cxn ang="0">
                  <a:pos x="connsiteX2" y="connsiteY2"/>
                </a:cxn>
                <a:cxn ang="0">
                  <a:pos x="connsiteX3" y="connsiteY3"/>
                </a:cxn>
              </a:cxnLst>
              <a:rect l="l" t="t" r="r" b="b"/>
              <a:pathLst>
                <a:path w="826615" h="459581">
                  <a:moveTo>
                    <a:pt x="0" y="0"/>
                  </a:moveTo>
                  <a:lnTo>
                    <a:pt x="826615" y="0"/>
                  </a:lnTo>
                  <a:lnTo>
                    <a:pt x="826615" y="459581"/>
                  </a:lnTo>
                  <a:lnTo>
                    <a:pt x="0" y="459581"/>
                  </a:lnTo>
                  <a:close/>
                </a:path>
              </a:pathLst>
            </a:custGeom>
          </p:spPr>
        </p:pic>
        <p:sp>
          <p:nvSpPr>
            <p:cNvPr id="14" name="Isosceles Triangle 13">
              <a:extLst>
                <a:ext uri="{FF2B5EF4-FFF2-40B4-BE49-F238E27FC236}">
                  <a16:creationId xmlns:a16="http://schemas.microsoft.com/office/drawing/2014/main" id="{10A2633B-4E82-49BA-ACCC-7D7C4F040D2B}"/>
                </a:ext>
              </a:extLst>
            </p:cNvPr>
            <p:cNvSpPr/>
            <p:nvPr userDrawn="1"/>
          </p:nvSpPr>
          <p:spPr>
            <a:xfrm rot="5400000">
              <a:off x="11645526" y="756931"/>
              <a:ext cx="83098" cy="71636"/>
            </a:xfrm>
            <a:prstGeom prst="triangle">
              <a:avLst/>
            </a:prstGeom>
            <a:solidFill>
              <a:srgbClr val="F6C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3813228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bg>
      <p:bgPr>
        <a:solidFill>
          <a:srgbClr val="6D326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D5F5FE8-4C80-4BCB-9C18-394FB7D7E93A}"/>
              </a:ext>
            </a:extLst>
          </p:cNvPr>
          <p:cNvSpPr/>
          <p:nvPr userDrawn="1"/>
        </p:nvSpPr>
        <p:spPr>
          <a:xfrm>
            <a:off x="7831137" y="1209676"/>
            <a:ext cx="1838325" cy="4438648"/>
          </a:xfrm>
          <a:prstGeom prst="rect">
            <a:avLst/>
          </a:prstGeom>
          <a:solidFill>
            <a:srgbClr val="DFB9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18">
            <a:extLst>
              <a:ext uri="{FF2B5EF4-FFF2-40B4-BE49-F238E27FC236}">
                <a16:creationId xmlns:a16="http://schemas.microsoft.com/office/drawing/2014/main" id="{E1F13E3D-D876-4A16-A925-1D2C999003DF}"/>
              </a:ext>
            </a:extLst>
          </p:cNvPr>
          <p:cNvSpPr>
            <a:spLocks noGrp="1"/>
          </p:cNvSpPr>
          <p:nvPr>
            <p:ph type="body" sz="quarter" idx="15" hasCustomPrompt="1"/>
          </p:nvPr>
        </p:nvSpPr>
        <p:spPr>
          <a:xfrm>
            <a:off x="1089561" y="4431267"/>
            <a:ext cx="4307938" cy="355077"/>
          </a:xfrm>
        </p:spPr>
        <p:txBody>
          <a:bodyPr anchor="t">
            <a:normAutofit/>
          </a:bodyPr>
          <a:lstStyle>
            <a:lvl1pPr marL="0">
              <a:lnSpc>
                <a:spcPct val="100000"/>
              </a:lnSpc>
              <a:buNone/>
              <a:defRPr sz="1400" b="0">
                <a:solidFill>
                  <a:schemeClr val="bg1"/>
                </a:solidFill>
                <a:latin typeface="Lato" panose="020F0502020204030203" pitchFamily="34" charset="0"/>
                <a:ea typeface="Lato" panose="020F0502020204030203" pitchFamily="34" charset="0"/>
                <a:cs typeface="Lato" panose="020F0502020204030203" pitchFamily="34" charset="0"/>
              </a:defRPr>
            </a:lvl1pPr>
          </a:lstStyle>
          <a:p>
            <a:pPr lvl="0"/>
            <a:r>
              <a:rPr lang="en-GB" dirty="0"/>
              <a:t>Email Here</a:t>
            </a:r>
          </a:p>
        </p:txBody>
      </p:sp>
      <p:sp>
        <p:nvSpPr>
          <p:cNvPr id="71" name="Text Placeholder 18">
            <a:extLst>
              <a:ext uri="{FF2B5EF4-FFF2-40B4-BE49-F238E27FC236}">
                <a16:creationId xmlns:a16="http://schemas.microsoft.com/office/drawing/2014/main" id="{CE20D6DB-9A10-4A01-9F74-FBC23B255147}"/>
              </a:ext>
            </a:extLst>
          </p:cNvPr>
          <p:cNvSpPr>
            <a:spLocks noGrp="1"/>
          </p:cNvSpPr>
          <p:nvPr>
            <p:ph type="body" sz="quarter" idx="11" hasCustomPrompt="1"/>
          </p:nvPr>
        </p:nvSpPr>
        <p:spPr>
          <a:xfrm>
            <a:off x="571502" y="1973530"/>
            <a:ext cx="4825998" cy="1007793"/>
          </a:xfrm>
        </p:spPr>
        <p:txBody>
          <a:bodyPr anchor="ctr">
            <a:normAutofit/>
          </a:bodyPr>
          <a:lstStyle>
            <a:lvl1pPr marL="0">
              <a:buNone/>
              <a:defRPr sz="3200" b="1">
                <a:solidFill>
                  <a:schemeClr val="bg1"/>
                </a:solidFill>
                <a:latin typeface="Lato" panose="020F0502020204030203" pitchFamily="34" charset="0"/>
              </a:defRPr>
            </a:lvl1pPr>
          </a:lstStyle>
          <a:p>
            <a:pPr lvl="0"/>
            <a:r>
              <a:rPr lang="en-GB" dirty="0"/>
              <a:t>Slide Heading Here</a:t>
            </a:r>
          </a:p>
        </p:txBody>
      </p:sp>
      <p:sp>
        <p:nvSpPr>
          <p:cNvPr id="72" name="Text Placeholder 18">
            <a:extLst>
              <a:ext uri="{FF2B5EF4-FFF2-40B4-BE49-F238E27FC236}">
                <a16:creationId xmlns:a16="http://schemas.microsoft.com/office/drawing/2014/main" id="{3370EE3C-3C22-4ECD-8E3F-B8EBF460665A}"/>
              </a:ext>
            </a:extLst>
          </p:cNvPr>
          <p:cNvSpPr>
            <a:spLocks noGrp="1"/>
          </p:cNvSpPr>
          <p:nvPr>
            <p:ph type="body" sz="quarter" idx="12" hasCustomPrompt="1"/>
          </p:nvPr>
        </p:nvSpPr>
        <p:spPr>
          <a:xfrm>
            <a:off x="571501" y="2981323"/>
            <a:ext cx="4825998" cy="1235891"/>
          </a:xfrm>
        </p:spPr>
        <p:txBody>
          <a:bodyPr anchor="t">
            <a:normAutofit/>
          </a:bodyPr>
          <a:lstStyle>
            <a:lvl1pPr marL="0">
              <a:lnSpc>
                <a:spcPct val="150000"/>
              </a:lnSpc>
              <a:buNone/>
              <a:defRPr sz="1400" b="0">
                <a:solidFill>
                  <a:schemeClr val="bg1"/>
                </a:solidFill>
                <a:latin typeface="Lato" panose="020F0502020204030203" pitchFamily="34" charset="0"/>
                <a:ea typeface="Lato" panose="020F0502020204030203" pitchFamily="34" charset="0"/>
                <a:cs typeface="Lato" panose="020F0502020204030203" pitchFamily="34" charset="0"/>
              </a:defRPr>
            </a:lvl1pPr>
          </a:lstStyle>
          <a:p>
            <a:pPr lvl="0"/>
            <a:r>
              <a:rPr lang="en-GB" dirty="0"/>
              <a:t>Slide Heading Here</a:t>
            </a:r>
          </a:p>
        </p:txBody>
      </p:sp>
      <p:pic>
        <p:nvPicPr>
          <p:cNvPr id="81" name="Picture 80" descr="A picture containing text, electronics, monitor, display&#10;&#10;Description automatically generated">
            <a:extLst>
              <a:ext uri="{FF2B5EF4-FFF2-40B4-BE49-F238E27FC236}">
                <a16:creationId xmlns:a16="http://schemas.microsoft.com/office/drawing/2014/main" id="{D1DFFFD0-008C-49EA-90AD-D304D60887E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69273" y="1560058"/>
            <a:ext cx="6364594" cy="3659642"/>
          </a:xfrm>
          <a:prstGeom prst="rect">
            <a:avLst/>
          </a:prstGeom>
        </p:spPr>
      </p:pic>
      <p:sp>
        <p:nvSpPr>
          <p:cNvPr id="3" name="Picture Placeholder 2">
            <a:extLst>
              <a:ext uri="{FF2B5EF4-FFF2-40B4-BE49-F238E27FC236}">
                <a16:creationId xmlns:a16="http://schemas.microsoft.com/office/drawing/2014/main" id="{8265F506-61F2-4FD2-B48D-DA60A2C770E0}"/>
              </a:ext>
            </a:extLst>
          </p:cNvPr>
          <p:cNvSpPr>
            <a:spLocks noGrp="1"/>
          </p:cNvSpPr>
          <p:nvPr>
            <p:ph type="pic" sz="quarter" idx="13" hasCustomPrompt="1"/>
          </p:nvPr>
        </p:nvSpPr>
        <p:spPr>
          <a:xfrm>
            <a:off x="6328543" y="1766047"/>
            <a:ext cx="4843514" cy="3020297"/>
          </a:xfrm>
        </p:spPr>
        <p:txBody>
          <a:bodyPr/>
          <a:lstStyle>
            <a:lvl1pPr>
              <a:buNone/>
              <a:defRPr/>
            </a:lvl1pPr>
          </a:lstStyle>
          <a:p>
            <a:r>
              <a:rPr lang="en-GB"/>
              <a:t> </a:t>
            </a:r>
          </a:p>
        </p:txBody>
      </p:sp>
      <p:pic>
        <p:nvPicPr>
          <p:cNvPr id="12" name="Graphic 11" descr="Email with solid fill">
            <a:extLst>
              <a:ext uri="{FF2B5EF4-FFF2-40B4-BE49-F238E27FC236}">
                <a16:creationId xmlns:a16="http://schemas.microsoft.com/office/drawing/2014/main" id="{9792B0B7-4BBE-4A77-91EE-E889264D4BD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3758" y="4419436"/>
            <a:ext cx="314489" cy="314489"/>
          </a:xfrm>
          <a:prstGeom prst="rect">
            <a:avLst/>
          </a:prstGeom>
        </p:spPr>
      </p:pic>
      <p:pic>
        <p:nvPicPr>
          <p:cNvPr id="13" name="Graphic 12" descr="Receiver with solid fill">
            <a:extLst>
              <a:ext uri="{FF2B5EF4-FFF2-40B4-BE49-F238E27FC236}">
                <a16:creationId xmlns:a16="http://schemas.microsoft.com/office/drawing/2014/main" id="{9BF3D816-827C-4CDF-8B73-10D8AFF99773}"/>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43758" y="4880473"/>
            <a:ext cx="314489" cy="314489"/>
          </a:xfrm>
          <a:prstGeom prst="rect">
            <a:avLst/>
          </a:prstGeom>
        </p:spPr>
      </p:pic>
      <p:sp>
        <p:nvSpPr>
          <p:cNvPr id="20" name="Text Placeholder 18">
            <a:extLst>
              <a:ext uri="{FF2B5EF4-FFF2-40B4-BE49-F238E27FC236}">
                <a16:creationId xmlns:a16="http://schemas.microsoft.com/office/drawing/2014/main" id="{126BE8F4-2BD5-431E-AD4E-1306E958C91B}"/>
              </a:ext>
            </a:extLst>
          </p:cNvPr>
          <p:cNvSpPr>
            <a:spLocks noGrp="1"/>
          </p:cNvSpPr>
          <p:nvPr>
            <p:ph type="body" sz="quarter" idx="16" hasCustomPrompt="1"/>
          </p:nvPr>
        </p:nvSpPr>
        <p:spPr>
          <a:xfrm>
            <a:off x="1089561" y="4852372"/>
            <a:ext cx="4307938" cy="355077"/>
          </a:xfrm>
        </p:spPr>
        <p:txBody>
          <a:bodyPr anchor="t">
            <a:normAutofit/>
          </a:bodyPr>
          <a:lstStyle>
            <a:lvl1pPr marL="0">
              <a:lnSpc>
                <a:spcPct val="100000"/>
              </a:lnSpc>
              <a:buNone/>
              <a:defRPr sz="1400" b="0">
                <a:solidFill>
                  <a:schemeClr val="bg1"/>
                </a:solidFill>
                <a:latin typeface="Lato" panose="020F0502020204030203" pitchFamily="34" charset="0"/>
                <a:ea typeface="Lato" panose="020F0502020204030203" pitchFamily="34" charset="0"/>
                <a:cs typeface="Lato" panose="020F0502020204030203" pitchFamily="34" charset="0"/>
              </a:defRPr>
            </a:lvl1pPr>
          </a:lstStyle>
          <a:p>
            <a:pPr lvl="0"/>
            <a:r>
              <a:rPr lang="en-GB" dirty="0"/>
              <a:t>Phone Here</a:t>
            </a:r>
          </a:p>
        </p:txBody>
      </p:sp>
      <p:grpSp>
        <p:nvGrpSpPr>
          <p:cNvPr id="14" name="Group 13">
            <a:extLst>
              <a:ext uri="{FF2B5EF4-FFF2-40B4-BE49-F238E27FC236}">
                <a16:creationId xmlns:a16="http://schemas.microsoft.com/office/drawing/2014/main" id="{95C19DF8-ECD3-42B7-BEF3-ADF08E1D014B}"/>
              </a:ext>
            </a:extLst>
          </p:cNvPr>
          <p:cNvGrpSpPr/>
          <p:nvPr userDrawn="1"/>
        </p:nvGrpSpPr>
        <p:grpSpPr>
          <a:xfrm>
            <a:off x="11201401" y="418085"/>
            <a:ext cx="950194" cy="528290"/>
            <a:chOff x="11201401" y="418085"/>
            <a:chExt cx="950194" cy="528290"/>
          </a:xfrm>
        </p:grpSpPr>
        <p:pic>
          <p:nvPicPr>
            <p:cNvPr id="15" name="Picture 14" descr="A close up of a sign&#10;&#10;Description generated with very high confidence">
              <a:extLst>
                <a:ext uri="{FF2B5EF4-FFF2-40B4-BE49-F238E27FC236}">
                  <a16:creationId xmlns:a16="http://schemas.microsoft.com/office/drawing/2014/main" id="{91362B72-5316-4427-9D7B-6DA255250639}"/>
                </a:ext>
              </a:extLst>
            </p:cNvPr>
            <p:cNvPicPr>
              <a:picLocks noChangeAspect="1"/>
            </p:cNvPicPr>
            <p:nvPr userDrawn="1"/>
          </p:nvPicPr>
          <p:blipFill>
            <a:blip r:embed="rId7">
              <a:extLst>
                <a:ext uri="{BEBA8EAE-BF5A-486C-A8C5-ECC9F3942E4B}">
                  <a14:imgProps xmlns:a14="http://schemas.microsoft.com/office/drawing/2010/main">
                    <a14:imgLayer r:embed="rId8">
                      <a14:imgEffect>
                        <a14:brightnessContrast bright="100000"/>
                      </a14:imgEffect>
                    </a14:imgLayer>
                  </a14:imgProps>
                </a:ext>
              </a:extLst>
            </a:blip>
            <a:srcRect b="33614"/>
            <a:stretch>
              <a:fillRect/>
            </a:stretch>
          </p:blipFill>
          <p:spPr>
            <a:xfrm>
              <a:off x="11201401" y="418085"/>
              <a:ext cx="950194" cy="528290"/>
            </a:xfrm>
            <a:custGeom>
              <a:avLst/>
              <a:gdLst>
                <a:gd name="connsiteX0" fmla="*/ 0 w 826615"/>
                <a:gd name="connsiteY0" fmla="*/ 0 h 459581"/>
                <a:gd name="connsiteX1" fmla="*/ 826615 w 826615"/>
                <a:gd name="connsiteY1" fmla="*/ 0 h 459581"/>
                <a:gd name="connsiteX2" fmla="*/ 826615 w 826615"/>
                <a:gd name="connsiteY2" fmla="*/ 459581 h 459581"/>
                <a:gd name="connsiteX3" fmla="*/ 0 w 826615"/>
                <a:gd name="connsiteY3" fmla="*/ 459581 h 459581"/>
              </a:gdLst>
              <a:ahLst/>
              <a:cxnLst>
                <a:cxn ang="0">
                  <a:pos x="connsiteX0" y="connsiteY0"/>
                </a:cxn>
                <a:cxn ang="0">
                  <a:pos x="connsiteX1" y="connsiteY1"/>
                </a:cxn>
                <a:cxn ang="0">
                  <a:pos x="connsiteX2" y="connsiteY2"/>
                </a:cxn>
                <a:cxn ang="0">
                  <a:pos x="connsiteX3" y="connsiteY3"/>
                </a:cxn>
              </a:cxnLst>
              <a:rect l="l" t="t" r="r" b="b"/>
              <a:pathLst>
                <a:path w="826615" h="459581">
                  <a:moveTo>
                    <a:pt x="0" y="0"/>
                  </a:moveTo>
                  <a:lnTo>
                    <a:pt x="826615" y="0"/>
                  </a:lnTo>
                  <a:lnTo>
                    <a:pt x="826615" y="459581"/>
                  </a:lnTo>
                  <a:lnTo>
                    <a:pt x="0" y="459581"/>
                  </a:lnTo>
                  <a:close/>
                </a:path>
              </a:pathLst>
            </a:custGeom>
          </p:spPr>
        </p:pic>
        <p:sp>
          <p:nvSpPr>
            <p:cNvPr id="16" name="Isosceles Triangle 15">
              <a:extLst>
                <a:ext uri="{FF2B5EF4-FFF2-40B4-BE49-F238E27FC236}">
                  <a16:creationId xmlns:a16="http://schemas.microsoft.com/office/drawing/2014/main" id="{728A8FBF-BCFA-4AF2-90E7-581EA8CB0AEB}"/>
                </a:ext>
              </a:extLst>
            </p:cNvPr>
            <p:cNvSpPr/>
            <p:nvPr userDrawn="1"/>
          </p:nvSpPr>
          <p:spPr>
            <a:xfrm rot="5400000">
              <a:off x="11645526" y="756931"/>
              <a:ext cx="83098" cy="71636"/>
            </a:xfrm>
            <a:prstGeom prst="triangle">
              <a:avLst/>
            </a:prstGeom>
            <a:solidFill>
              <a:srgbClr val="F6C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8085564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
        <p:nvSpPr>
          <p:cNvPr id="7" name="Rectangle 6"/>
          <p:cNvSpPr/>
          <p:nvPr/>
        </p:nvSpPr>
        <p:spPr>
          <a:xfrm>
            <a:off x="418800" y="623888"/>
            <a:ext cx="3762000" cy="576667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066556BB-276F-4E23-AE5A-9543262B15CE}"/>
              </a:ext>
            </a:extLst>
          </p:cNvPr>
          <p:cNvSpPr>
            <a:spLocks noGrp="1"/>
          </p:cNvSpPr>
          <p:nvPr>
            <p:ph sz="quarter" idx="13"/>
          </p:nvPr>
        </p:nvSpPr>
        <p:spPr>
          <a:xfrm>
            <a:off x="4522788" y="1035050"/>
            <a:ext cx="6916737" cy="45831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9" name="Content Placeholder 8">
            <a:extLst>
              <a:ext uri="{FF2B5EF4-FFF2-40B4-BE49-F238E27FC236}">
                <a16:creationId xmlns:a16="http://schemas.microsoft.com/office/drawing/2014/main" id="{A38D7BF7-9B2B-4B01-BE53-2ABAFB11B825}"/>
              </a:ext>
            </a:extLst>
          </p:cNvPr>
          <p:cNvSpPr>
            <a:spLocks noGrp="1"/>
          </p:cNvSpPr>
          <p:nvPr>
            <p:ph sz="quarter" idx="14"/>
          </p:nvPr>
        </p:nvSpPr>
        <p:spPr>
          <a:xfrm>
            <a:off x="581192" y="1906802"/>
            <a:ext cx="3335171" cy="3711361"/>
          </a:xfrm>
        </p:spPr>
        <p:txBody>
          <a:bodyPr/>
          <a:lstStyle>
            <a:lvl1pPr marL="0" indent="0">
              <a:buNone/>
              <a:defRPr sz="2800" cap="none" baseline="0">
                <a:solidFill>
                  <a:schemeClr val="bg1"/>
                </a:solidFill>
              </a:defRPr>
            </a:lvl1pPr>
          </a:lstStyle>
          <a:p>
            <a:pPr lvl="0"/>
            <a:r>
              <a:rPr lang="en-US"/>
              <a:t>Click to edit Master text styles</a:t>
            </a:r>
          </a:p>
        </p:txBody>
      </p:sp>
      <p:sp>
        <p:nvSpPr>
          <p:cNvPr id="10" name="Title 12">
            <a:extLst>
              <a:ext uri="{FF2B5EF4-FFF2-40B4-BE49-F238E27FC236}">
                <a16:creationId xmlns:a16="http://schemas.microsoft.com/office/drawing/2014/main" id="{2F7C7DC5-A1B4-49E4-895D-4E9FE46F00E5}"/>
              </a:ext>
            </a:extLst>
          </p:cNvPr>
          <p:cNvSpPr>
            <a:spLocks noGrp="1"/>
          </p:cNvSpPr>
          <p:nvPr>
            <p:ph type="title"/>
          </p:nvPr>
        </p:nvSpPr>
        <p:spPr>
          <a:xfrm>
            <a:off x="555625" y="762000"/>
            <a:ext cx="3488375" cy="1020171"/>
          </a:xfrm>
        </p:spPr>
        <p:txBody>
          <a:bodyPr/>
          <a:lstStyle>
            <a:lvl1pPr>
              <a:defRPr>
                <a:solidFill>
                  <a:schemeClr val="bg1"/>
                </a:solidFill>
              </a:defRPr>
            </a:lvl1pPr>
          </a:lstStyle>
          <a:p>
            <a:r>
              <a:rPr lang="en-US"/>
              <a:t>Click to edit Master title style</a:t>
            </a:r>
            <a:endParaRPr lang="is-IS"/>
          </a:p>
        </p:txBody>
      </p:sp>
    </p:spTree>
    <p:extLst>
      <p:ext uri="{BB962C8B-B14F-4D97-AF65-F5344CB8AC3E}">
        <p14:creationId xmlns:p14="http://schemas.microsoft.com/office/powerpoint/2010/main" val="769830392"/>
      </p:ext>
    </p:extLst>
  </p:cSld>
  <p:clrMapOvr>
    <a:masterClrMapping/>
  </p:clrMapOvr>
  <p:extLst>
    <p:ext uri="{DCECCB84-F9BA-43D5-87BE-67443E8EF086}">
      <p15:sldGuideLst xmlns:p15="http://schemas.microsoft.com/office/powerpoint/2012/main">
        <p15:guide id="1" orient="horz" pos="393">
          <p15:clr>
            <a:srgbClr val="FBAE40"/>
          </p15:clr>
        </p15:guide>
        <p15:guide id="2" pos="35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IG TITLE 1">
  <p:cSld name="BIG TITLE 1">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4485300" y="723667"/>
            <a:ext cx="6750000" cy="5547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6000"/>
              <a:buNone/>
              <a:defRPr sz="8000">
                <a:latin typeface="Lato" panose="020F0502020204030203" pitchFamily="34" charset="0"/>
              </a:defRPr>
            </a:lvl1pPr>
            <a:lvl2pPr lvl="1" algn="r" rtl="0">
              <a:spcBef>
                <a:spcPts val="0"/>
              </a:spcBef>
              <a:spcAft>
                <a:spcPts val="0"/>
              </a:spcAft>
              <a:buSzPts val="6000"/>
              <a:buNone/>
              <a:defRPr sz="8000"/>
            </a:lvl2pPr>
            <a:lvl3pPr lvl="2" algn="r" rtl="0">
              <a:spcBef>
                <a:spcPts val="0"/>
              </a:spcBef>
              <a:spcAft>
                <a:spcPts val="0"/>
              </a:spcAft>
              <a:buSzPts val="6000"/>
              <a:buNone/>
              <a:defRPr sz="8000"/>
            </a:lvl3pPr>
            <a:lvl4pPr lvl="3" algn="r" rtl="0">
              <a:spcBef>
                <a:spcPts val="0"/>
              </a:spcBef>
              <a:spcAft>
                <a:spcPts val="0"/>
              </a:spcAft>
              <a:buSzPts val="6000"/>
              <a:buNone/>
              <a:defRPr sz="8000"/>
            </a:lvl4pPr>
            <a:lvl5pPr lvl="4" algn="r" rtl="0">
              <a:spcBef>
                <a:spcPts val="0"/>
              </a:spcBef>
              <a:spcAft>
                <a:spcPts val="0"/>
              </a:spcAft>
              <a:buSzPts val="6000"/>
              <a:buNone/>
              <a:defRPr sz="8000"/>
            </a:lvl5pPr>
            <a:lvl6pPr lvl="5" algn="r" rtl="0">
              <a:spcBef>
                <a:spcPts val="0"/>
              </a:spcBef>
              <a:spcAft>
                <a:spcPts val="0"/>
              </a:spcAft>
              <a:buSzPts val="6000"/>
              <a:buNone/>
              <a:defRPr sz="8000"/>
            </a:lvl6pPr>
            <a:lvl7pPr lvl="6" algn="r" rtl="0">
              <a:spcBef>
                <a:spcPts val="0"/>
              </a:spcBef>
              <a:spcAft>
                <a:spcPts val="0"/>
              </a:spcAft>
              <a:buSzPts val="6000"/>
              <a:buNone/>
              <a:defRPr sz="8000"/>
            </a:lvl7pPr>
            <a:lvl8pPr lvl="7" algn="r" rtl="0">
              <a:spcBef>
                <a:spcPts val="0"/>
              </a:spcBef>
              <a:spcAft>
                <a:spcPts val="0"/>
              </a:spcAft>
              <a:buSzPts val="6000"/>
              <a:buNone/>
              <a:defRPr sz="8000"/>
            </a:lvl8pPr>
            <a:lvl9pPr lvl="8" algn="r" rtl="0">
              <a:spcBef>
                <a:spcPts val="0"/>
              </a:spcBef>
              <a:spcAft>
                <a:spcPts val="0"/>
              </a:spcAft>
              <a:buSzPts val="6000"/>
              <a:buNone/>
              <a:defRPr sz="8000"/>
            </a:lvl9pPr>
          </a:lstStyle>
          <a:p>
            <a:endParaRPr/>
          </a:p>
        </p:txBody>
      </p:sp>
    </p:spTree>
    <p:extLst>
      <p:ext uri="{BB962C8B-B14F-4D97-AF65-F5344CB8AC3E}">
        <p14:creationId xmlns:p14="http://schemas.microsoft.com/office/powerpoint/2010/main" val="26547468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Rectangle 6"/>
          <p:cNvSpPr/>
          <p:nvPr/>
        </p:nvSpPr>
        <p:spPr>
          <a:xfrm>
            <a:off x="4249737" y="623888"/>
            <a:ext cx="7386637" cy="576667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Content Placeholder 2">
            <a:extLst>
              <a:ext uri="{FF2B5EF4-FFF2-40B4-BE49-F238E27FC236}">
                <a16:creationId xmlns:a16="http://schemas.microsoft.com/office/drawing/2014/main" id="{FDF3D9BB-C341-48BA-8D61-10E8E2B0C89D}"/>
              </a:ext>
            </a:extLst>
          </p:cNvPr>
          <p:cNvSpPr txBox="1">
            <a:spLocks/>
          </p:cNvSpPr>
          <p:nvPr/>
        </p:nvSpPr>
        <p:spPr>
          <a:xfrm>
            <a:off x="4579243" y="3505095"/>
            <a:ext cx="6798608" cy="1733655"/>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endParaRPr lang="is-IS" sz="1600" cap="all" baseline="0" dirty="0">
              <a:solidFill>
                <a:schemeClr val="bg2"/>
              </a:solidFill>
              <a:latin typeface="Lato" panose="020F0502020204030203" pitchFamily="34" charset="0"/>
            </a:endParaRPr>
          </a:p>
        </p:txBody>
      </p:sp>
      <p:pic>
        <p:nvPicPr>
          <p:cNvPr id="12" name="Picture 11" descr="A close up of a sign&#10;&#10;Description generated with very high confidence">
            <a:extLst>
              <a:ext uri="{FF2B5EF4-FFF2-40B4-BE49-F238E27FC236}">
                <a16:creationId xmlns:a16="http://schemas.microsoft.com/office/drawing/2014/main" id="{A72E2F67-9CEF-4682-92A0-72BCFA1EB545}"/>
              </a:ext>
            </a:extLst>
          </p:cNvPr>
          <p:cNvPicPr>
            <a:picLocks noChangeAspect="1"/>
          </p:cNvPicPr>
          <p:nvPr/>
        </p:nvPicPr>
        <p:blipFill>
          <a:blip r:embed="rId2"/>
          <a:stretch>
            <a:fillRect/>
          </a:stretch>
        </p:blipFill>
        <p:spPr>
          <a:xfrm>
            <a:off x="833854" y="2291293"/>
            <a:ext cx="2716911" cy="2275413"/>
          </a:xfrm>
          <a:prstGeom prst="rect">
            <a:avLst/>
          </a:prstGeom>
        </p:spPr>
      </p:pic>
      <p:sp>
        <p:nvSpPr>
          <p:cNvPr id="13" name="Rectangle 12">
            <a:extLst>
              <a:ext uri="{FF2B5EF4-FFF2-40B4-BE49-F238E27FC236}">
                <a16:creationId xmlns:a16="http://schemas.microsoft.com/office/drawing/2014/main" id="{BE8B74E3-0E65-4B14-971C-90314B9DDF28}"/>
              </a:ext>
            </a:extLst>
          </p:cNvPr>
          <p:cNvSpPr/>
          <p:nvPr/>
        </p:nvSpPr>
        <p:spPr>
          <a:xfrm>
            <a:off x="10405200" y="68400"/>
            <a:ext cx="1527649" cy="35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dirty="0">
              <a:latin typeface="Lato" panose="020F0502020204030203" pitchFamily="34" charset="0"/>
            </a:endParaRPr>
          </a:p>
        </p:txBody>
      </p:sp>
      <p:sp>
        <p:nvSpPr>
          <p:cNvPr id="14" name="Title 13">
            <a:extLst>
              <a:ext uri="{FF2B5EF4-FFF2-40B4-BE49-F238E27FC236}">
                <a16:creationId xmlns:a16="http://schemas.microsoft.com/office/drawing/2014/main" id="{194C17C7-4229-48C1-9E20-9F1D6B171AAA}"/>
              </a:ext>
            </a:extLst>
          </p:cNvPr>
          <p:cNvSpPr>
            <a:spLocks noGrp="1"/>
          </p:cNvSpPr>
          <p:nvPr>
            <p:ph type="title"/>
          </p:nvPr>
        </p:nvSpPr>
        <p:spPr>
          <a:xfrm>
            <a:off x="4579242" y="2372480"/>
            <a:ext cx="6605365" cy="1189554"/>
          </a:xfrm>
        </p:spPr>
        <p:txBody>
          <a:bodyPr/>
          <a:lstStyle/>
          <a:p>
            <a:r>
              <a:rPr lang="en-US"/>
              <a:t>Click to edit Master title style</a:t>
            </a:r>
            <a:endParaRPr lang="is-IS" dirty="0"/>
          </a:p>
        </p:txBody>
      </p:sp>
      <p:sp>
        <p:nvSpPr>
          <p:cNvPr id="16" name="Text Placeholder 15">
            <a:extLst>
              <a:ext uri="{FF2B5EF4-FFF2-40B4-BE49-F238E27FC236}">
                <a16:creationId xmlns:a16="http://schemas.microsoft.com/office/drawing/2014/main" id="{98ABEE2E-7529-4EB9-AD36-C6DECB13AE5F}"/>
              </a:ext>
            </a:extLst>
          </p:cNvPr>
          <p:cNvSpPr>
            <a:spLocks noGrp="1"/>
          </p:cNvSpPr>
          <p:nvPr>
            <p:ph type="body" sz="quarter" idx="13"/>
          </p:nvPr>
        </p:nvSpPr>
        <p:spPr>
          <a:xfrm>
            <a:off x="4579938" y="3633788"/>
            <a:ext cx="6604000" cy="1190625"/>
          </a:xfrm>
        </p:spPr>
        <p:txBody>
          <a:bodyPr anchor="t"/>
          <a:lstStyle>
            <a:lvl1pPr marL="0" indent="0">
              <a:buNone/>
              <a:defRPr cap="all" baseline="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1290780647"/>
      </p:ext>
    </p:extLst>
  </p:cSld>
  <p:clrMapOvr>
    <a:masterClrMapping/>
  </p:clrMapOvr>
  <p:extLst>
    <p:ext uri="{DCECCB84-F9BA-43D5-87BE-67443E8EF086}">
      <p15:sldGuideLst xmlns:p15="http://schemas.microsoft.com/office/powerpoint/2012/main">
        <p15:guide id="1" orient="horz" pos="393">
          <p15:clr>
            <a:srgbClr val="FBAE40"/>
          </p15:clr>
        </p15:guide>
        <p15:guide id="2" pos="2677">
          <p15:clr>
            <a:srgbClr val="FBAE40"/>
          </p15:clr>
        </p15:guide>
        <p15:guide id="3" orient="horz" pos="21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7" name="Rectangle 6"/>
          <p:cNvSpPr/>
          <p:nvPr/>
        </p:nvSpPr>
        <p:spPr>
          <a:xfrm>
            <a:off x="4249737" y="623888"/>
            <a:ext cx="7386637" cy="576667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066556BB-276F-4E23-AE5A-9543262B15CE}"/>
              </a:ext>
            </a:extLst>
          </p:cNvPr>
          <p:cNvSpPr>
            <a:spLocks noGrp="1"/>
          </p:cNvSpPr>
          <p:nvPr>
            <p:ph sz="quarter" idx="13"/>
          </p:nvPr>
        </p:nvSpPr>
        <p:spPr>
          <a:xfrm>
            <a:off x="4522788" y="1035050"/>
            <a:ext cx="6916737" cy="45831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9" name="Content Placeholder 8">
            <a:extLst>
              <a:ext uri="{FF2B5EF4-FFF2-40B4-BE49-F238E27FC236}">
                <a16:creationId xmlns:a16="http://schemas.microsoft.com/office/drawing/2014/main" id="{A38D7BF7-9B2B-4B01-BE53-2ABAFB11B825}"/>
              </a:ext>
            </a:extLst>
          </p:cNvPr>
          <p:cNvSpPr>
            <a:spLocks noGrp="1"/>
          </p:cNvSpPr>
          <p:nvPr>
            <p:ph sz="quarter" idx="14"/>
          </p:nvPr>
        </p:nvSpPr>
        <p:spPr>
          <a:xfrm>
            <a:off x="419100" y="1855800"/>
            <a:ext cx="3761700" cy="3762363"/>
          </a:xfrm>
        </p:spPr>
        <p:txBody>
          <a:bodyPr/>
          <a:lstStyle>
            <a:lvl1pPr marL="0" indent="0">
              <a:buNone/>
              <a:defRPr sz="2800" cap="all" baseline="0"/>
            </a:lvl1pPr>
          </a:lstStyle>
          <a:p>
            <a:pPr lvl="0"/>
            <a:r>
              <a:rPr lang="en-US"/>
              <a:t>Click to edit Master text styles</a:t>
            </a:r>
          </a:p>
        </p:txBody>
      </p:sp>
      <p:sp>
        <p:nvSpPr>
          <p:cNvPr id="13" name="Title 12">
            <a:extLst>
              <a:ext uri="{FF2B5EF4-FFF2-40B4-BE49-F238E27FC236}">
                <a16:creationId xmlns:a16="http://schemas.microsoft.com/office/drawing/2014/main" id="{1C8BF065-0731-43BC-AF12-902819BFD243}"/>
              </a:ext>
            </a:extLst>
          </p:cNvPr>
          <p:cNvSpPr>
            <a:spLocks noGrp="1"/>
          </p:cNvSpPr>
          <p:nvPr>
            <p:ph type="title"/>
          </p:nvPr>
        </p:nvSpPr>
        <p:spPr>
          <a:xfrm>
            <a:off x="418799" y="762000"/>
            <a:ext cx="3762001" cy="1020171"/>
          </a:xfrm>
        </p:spPr>
        <p:txBody>
          <a:bodyPr/>
          <a:lstStyle>
            <a:lvl1pPr>
              <a:defRPr>
                <a:solidFill>
                  <a:schemeClr val="tx1"/>
                </a:solidFill>
              </a:defRPr>
            </a:lvl1pPr>
          </a:lstStyle>
          <a:p>
            <a:r>
              <a:rPr lang="en-US"/>
              <a:t>Click to edit Master title style</a:t>
            </a:r>
            <a:endParaRPr lang="is-IS" dirty="0"/>
          </a:p>
        </p:txBody>
      </p:sp>
    </p:spTree>
    <p:extLst>
      <p:ext uri="{BB962C8B-B14F-4D97-AF65-F5344CB8AC3E}">
        <p14:creationId xmlns:p14="http://schemas.microsoft.com/office/powerpoint/2010/main" val="1984125466"/>
      </p:ext>
    </p:extLst>
  </p:cSld>
  <p:clrMapOvr>
    <a:masterClrMapping/>
  </p:clrMapOvr>
  <p:extLst>
    <p:ext uri="{DCECCB84-F9BA-43D5-87BE-67443E8EF086}">
      <p15:sldGuideLst xmlns:p15="http://schemas.microsoft.com/office/powerpoint/2012/main">
        <p15:guide id="1" orient="horz" pos="480">
          <p15:clr>
            <a:srgbClr val="FBAE40"/>
          </p15:clr>
        </p15:guide>
        <p15:guide id="2" pos="728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Slide with Image">
    <p:bg>
      <p:bgPr>
        <a:solidFill>
          <a:srgbClr val="DFB907"/>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2565399" y="3107447"/>
            <a:ext cx="7252505" cy="891250"/>
          </a:xfrm>
        </p:spPr>
        <p:txBody>
          <a:bodyPr anchor="t">
            <a:noAutofit/>
          </a:bodyPr>
          <a:lstStyle>
            <a:lvl1pPr algn="ctr">
              <a:defRPr sz="5000" b="1">
                <a:solidFill>
                  <a:schemeClr val="bg1"/>
                </a:solidFill>
                <a:latin typeface="Lato" panose="020F0502020204030203" pitchFamily="34" charset="0"/>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2565400" y="4195470"/>
            <a:ext cx="7252504" cy="338549"/>
          </a:xfrm>
        </p:spPr>
        <p:txBody>
          <a:bodyPr>
            <a:normAutofit/>
          </a:bodyPr>
          <a:lstStyle>
            <a:lvl1pPr marL="0" indent="0" algn="ctr">
              <a:buNone/>
              <a:defRPr sz="1600" spc="300">
                <a:solidFill>
                  <a:schemeClr val="bg1"/>
                </a:solidFill>
                <a:latin typeface="Lato" panose="020F0502020204030203" pitchFamily="34" charset="0"/>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924870"/>
            <a:ext cx="0"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latin typeface="Lato" panose="020F0502020204030203" pitchFamily="34" charset="0"/>
            </a:endParaRPr>
          </a:p>
        </p:txBody>
      </p:sp>
      <p:sp>
        <p:nvSpPr>
          <p:cNvPr id="7" name="Rectangle 6" title="Decorative"/>
          <p:cNvSpPr/>
          <p:nvPr userDrawn="1"/>
        </p:nvSpPr>
        <p:spPr>
          <a:xfrm>
            <a:off x="1238104" y="860778"/>
            <a:ext cx="9715792" cy="5136445"/>
          </a:xfrm>
          <a:prstGeom prst="rect">
            <a:avLst/>
          </a:prstGeom>
          <a:noFill/>
          <a:ln w="76200">
            <a:solidFill>
              <a:schemeClr val="accent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99550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7" name="Rectangle 6"/>
          <p:cNvSpPr/>
          <p:nvPr/>
        </p:nvSpPr>
        <p:spPr>
          <a:xfrm>
            <a:off x="418800" y="623888"/>
            <a:ext cx="3762000" cy="576667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066556BB-276F-4E23-AE5A-9543262B15CE}"/>
              </a:ext>
            </a:extLst>
          </p:cNvPr>
          <p:cNvSpPr>
            <a:spLocks noGrp="1"/>
          </p:cNvSpPr>
          <p:nvPr>
            <p:ph sz="quarter" idx="13"/>
          </p:nvPr>
        </p:nvSpPr>
        <p:spPr>
          <a:xfrm>
            <a:off x="4522788" y="1035050"/>
            <a:ext cx="6916737" cy="45831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9" name="Content Placeholder 8">
            <a:extLst>
              <a:ext uri="{FF2B5EF4-FFF2-40B4-BE49-F238E27FC236}">
                <a16:creationId xmlns:a16="http://schemas.microsoft.com/office/drawing/2014/main" id="{A38D7BF7-9B2B-4B01-BE53-2ABAFB11B825}"/>
              </a:ext>
            </a:extLst>
          </p:cNvPr>
          <p:cNvSpPr>
            <a:spLocks noGrp="1"/>
          </p:cNvSpPr>
          <p:nvPr>
            <p:ph sz="quarter" idx="14"/>
          </p:nvPr>
        </p:nvSpPr>
        <p:spPr>
          <a:xfrm>
            <a:off x="581192" y="1906802"/>
            <a:ext cx="3335171" cy="3711361"/>
          </a:xfrm>
        </p:spPr>
        <p:txBody>
          <a:bodyPr>
            <a:normAutofit/>
          </a:bodyPr>
          <a:lstStyle>
            <a:lvl1pPr marL="285750" indent="-285750">
              <a:buFont typeface="Arial" panose="020B0604020202020204" pitchFamily="34" charset="0"/>
              <a:buChar char="•"/>
              <a:defRPr sz="1800" cap="none" baseline="0">
                <a:solidFill>
                  <a:schemeClr val="bg1"/>
                </a:solidFill>
              </a:defRPr>
            </a:lvl1pPr>
          </a:lstStyle>
          <a:p>
            <a:pPr lvl="0"/>
            <a:r>
              <a:rPr lang="en-US"/>
              <a:t>Click to edit Master text styles</a:t>
            </a:r>
          </a:p>
        </p:txBody>
      </p:sp>
      <p:sp>
        <p:nvSpPr>
          <p:cNvPr id="10" name="Title 12">
            <a:extLst>
              <a:ext uri="{FF2B5EF4-FFF2-40B4-BE49-F238E27FC236}">
                <a16:creationId xmlns:a16="http://schemas.microsoft.com/office/drawing/2014/main" id="{2F7C7DC5-A1B4-49E4-895D-4E9FE46F00E5}"/>
              </a:ext>
            </a:extLst>
          </p:cNvPr>
          <p:cNvSpPr>
            <a:spLocks noGrp="1"/>
          </p:cNvSpPr>
          <p:nvPr>
            <p:ph type="title"/>
          </p:nvPr>
        </p:nvSpPr>
        <p:spPr>
          <a:xfrm>
            <a:off x="555625" y="762000"/>
            <a:ext cx="3488375" cy="1020171"/>
          </a:xfrm>
        </p:spPr>
        <p:txBody>
          <a:bodyPr/>
          <a:lstStyle>
            <a:lvl1pPr>
              <a:defRPr>
                <a:solidFill>
                  <a:schemeClr val="bg1"/>
                </a:solidFill>
              </a:defRPr>
            </a:lvl1pPr>
          </a:lstStyle>
          <a:p>
            <a:r>
              <a:rPr lang="en-US"/>
              <a:t>Click to edit Master title style</a:t>
            </a:r>
            <a:endParaRPr lang="is-IS" dirty="0"/>
          </a:p>
        </p:txBody>
      </p:sp>
    </p:spTree>
    <p:extLst>
      <p:ext uri="{BB962C8B-B14F-4D97-AF65-F5344CB8AC3E}">
        <p14:creationId xmlns:p14="http://schemas.microsoft.com/office/powerpoint/2010/main" val="1942801775"/>
      </p:ext>
    </p:extLst>
  </p:cSld>
  <p:clrMapOvr>
    <a:masterClrMapping/>
  </p:clrMapOvr>
  <p:extLst>
    <p:ext uri="{DCECCB84-F9BA-43D5-87BE-67443E8EF086}">
      <p15:sldGuideLst xmlns:p15="http://schemas.microsoft.com/office/powerpoint/2012/main">
        <p15:guide id="1" orient="horz" pos="393">
          <p15:clr>
            <a:srgbClr val="FBAE40"/>
          </p15:clr>
        </p15:guide>
        <p15:guide id="2" pos="35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19100" y="5141973"/>
            <a:ext cx="11217275"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60467949"/>
      </p:ext>
    </p:extLst>
  </p:cSld>
  <p:clrMapOvr>
    <a:masterClrMapping/>
  </p:clrMapOvr>
  <p:extLst>
    <p:ext uri="{DCECCB84-F9BA-43D5-87BE-67443E8EF086}">
      <p15:sldGuideLst xmlns:p15="http://schemas.microsoft.com/office/powerpoint/2012/main">
        <p15:guide id="1" orient="horz" pos="2160">
          <p15:clr>
            <a:srgbClr val="FBAE40"/>
          </p15:clr>
        </p15:guide>
        <p15:guide id="2" pos="733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18802" y="623888"/>
            <a:ext cx="11217572" cy="124149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55625" y="762000"/>
            <a:ext cx="11055184" cy="95599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18800" y="1988485"/>
            <a:ext cx="7079602" cy="387256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605951" y="1988485"/>
            <a:ext cx="4004858" cy="387256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a:extLst>
              <a:ext uri="{FF2B5EF4-FFF2-40B4-BE49-F238E27FC236}">
                <a16:creationId xmlns:a16="http://schemas.microsoft.com/office/drawing/2014/main" id="{8E9EB401-8C0F-467F-936C-E91AA2FCA643}"/>
              </a:ext>
            </a:extLst>
          </p:cNvPr>
          <p:cNvCxnSpPr>
            <a:cxnSpLocks/>
          </p:cNvCxnSpPr>
          <p:nvPr/>
        </p:nvCxnSpPr>
        <p:spPr>
          <a:xfrm>
            <a:off x="7532400" y="2228003"/>
            <a:ext cx="0" cy="3633047"/>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868194344"/>
      </p:ext>
    </p:extLst>
  </p:cSld>
  <p:clrMapOvr>
    <a:masterClrMapping/>
  </p:clrMapOvr>
  <p:extLst>
    <p:ext uri="{DCECCB84-F9BA-43D5-87BE-67443E8EF086}">
      <p15:sldGuideLst xmlns:p15="http://schemas.microsoft.com/office/powerpoint/2012/main">
        <p15:guide id="1" orient="horz" pos="480">
          <p15:clr>
            <a:srgbClr val="FBAE40"/>
          </p15:clr>
        </p15:guide>
        <p15:guide id="2" pos="35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18800" y="1988486"/>
            <a:ext cx="11192007" cy="38703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a:extLst>
              <a:ext uri="{FF2B5EF4-FFF2-40B4-BE49-F238E27FC236}">
                <a16:creationId xmlns:a16="http://schemas.microsoft.com/office/drawing/2014/main" id="{D6A28FAA-610C-46C3-939C-4E5B532BB662}"/>
              </a:ext>
            </a:extLst>
          </p:cNvPr>
          <p:cNvSpPr>
            <a:spLocks noChangeAspect="1"/>
          </p:cNvSpPr>
          <p:nvPr/>
        </p:nvSpPr>
        <p:spPr>
          <a:xfrm>
            <a:off x="418802" y="623888"/>
            <a:ext cx="11217572" cy="124149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Title 1">
            <a:extLst>
              <a:ext uri="{FF2B5EF4-FFF2-40B4-BE49-F238E27FC236}">
                <a16:creationId xmlns:a16="http://schemas.microsoft.com/office/drawing/2014/main" id="{17E180A4-8F67-4D19-A8F7-1C7E8C3A609C}"/>
              </a:ext>
            </a:extLst>
          </p:cNvPr>
          <p:cNvSpPr>
            <a:spLocks noGrp="1"/>
          </p:cNvSpPr>
          <p:nvPr>
            <p:ph type="title"/>
          </p:nvPr>
        </p:nvSpPr>
        <p:spPr>
          <a:xfrm>
            <a:off x="555625" y="762000"/>
            <a:ext cx="11055184" cy="955990"/>
          </a:xfrm>
        </p:spPr>
        <p:txBody>
          <a:bodyPr/>
          <a:lstStyle/>
          <a:p>
            <a:r>
              <a:rPr lang="en-US"/>
              <a:t>Click to edit Master title style</a:t>
            </a:r>
            <a:endParaRPr lang="en-US" dirty="0"/>
          </a:p>
        </p:txBody>
      </p:sp>
    </p:spTree>
    <p:extLst>
      <p:ext uri="{BB962C8B-B14F-4D97-AF65-F5344CB8AC3E}">
        <p14:creationId xmlns:p14="http://schemas.microsoft.com/office/powerpoint/2010/main" val="1016183410"/>
      </p:ext>
    </p:extLst>
  </p:cSld>
  <p:clrMapOvr>
    <a:masterClrMapping/>
  </p:clrMapOvr>
  <p:extLst>
    <p:ext uri="{DCECCB84-F9BA-43D5-87BE-67443E8EF086}">
      <p15:sldGuideLst xmlns:p15="http://schemas.microsoft.com/office/powerpoint/2012/main">
        <p15:guide id="1" orient="horz" pos="480">
          <p15:clr>
            <a:srgbClr val="FBAE40"/>
          </p15:clr>
        </p15:guide>
        <p15:guide id="2" pos="2634">
          <p15:clr>
            <a:srgbClr val="FBAE40"/>
          </p15:clr>
        </p15:guide>
        <p15:guide id="3" pos="2661">
          <p15:clr>
            <a:srgbClr val="FBAE40"/>
          </p15:clr>
        </p15:guide>
        <p15:guide id="4" pos="350">
          <p15:clr>
            <a:srgbClr val="FBAE40"/>
          </p15:clr>
        </p15:guide>
        <p15:guide id="5" pos="5065">
          <p15:clr>
            <a:srgbClr val="FBAE40"/>
          </p15:clr>
        </p15:guide>
        <p15:guide id="6" orient="horz" pos="3680">
          <p15:clr>
            <a:srgbClr val="FBAE40"/>
          </p15:clr>
        </p15:guide>
        <p15:guide id="7" orient="horz" pos="216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18800" y="623888"/>
            <a:ext cx="11217575" cy="124149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55625" y="762000"/>
            <a:ext cx="11055184" cy="955990"/>
          </a:xfrm>
        </p:spPr>
        <p:txBody>
          <a:bodyPr/>
          <a:lstStyle/>
          <a:p>
            <a:r>
              <a:rPr lang="en-US"/>
              <a:t>Click to edit Master title style</a:t>
            </a:r>
            <a:endParaRPr lang="en-US" dirty="0"/>
          </a:p>
        </p:txBody>
      </p:sp>
      <p:sp>
        <p:nvSpPr>
          <p:cNvPr id="3" name="Text Placeholder 2"/>
          <p:cNvSpPr>
            <a:spLocks noGrp="1"/>
          </p:cNvSpPr>
          <p:nvPr>
            <p:ph type="body" idx="1"/>
          </p:nvPr>
        </p:nvSpPr>
        <p:spPr>
          <a:xfrm>
            <a:off x="418801" y="2250892"/>
            <a:ext cx="5393099"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18800"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709" y="2250892"/>
            <a:ext cx="5393100"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4" name="Straight Connector 13">
            <a:extLst>
              <a:ext uri="{FF2B5EF4-FFF2-40B4-BE49-F238E27FC236}">
                <a16:creationId xmlns:a16="http://schemas.microsoft.com/office/drawing/2014/main" id="{6706FE39-0470-48D0-904A-7A6E8CC23567}"/>
              </a:ext>
            </a:extLst>
          </p:cNvPr>
          <p:cNvCxnSpPr>
            <a:cxnSpLocks/>
          </p:cNvCxnSpPr>
          <p:nvPr/>
        </p:nvCxnSpPr>
        <p:spPr>
          <a:xfrm>
            <a:off x="6027600" y="2228003"/>
            <a:ext cx="0" cy="3633047"/>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582997995"/>
      </p:ext>
    </p:extLst>
  </p:cSld>
  <p:clrMapOvr>
    <a:masterClrMapping/>
  </p:clrMapOvr>
  <p:extLst>
    <p:ext uri="{DCECCB84-F9BA-43D5-87BE-67443E8EF086}">
      <p15:sldGuideLst xmlns:p15="http://schemas.microsoft.com/office/powerpoint/2012/main">
        <p15:guide id="1" orient="horz" pos="480">
          <p15:clr>
            <a:srgbClr val="FBAE40"/>
          </p15:clr>
        </p15:guide>
        <p15:guide id="2" pos="2615">
          <p15:clr>
            <a:srgbClr val="FBAE40"/>
          </p15:clr>
        </p15:guide>
        <p15:guide id="3" pos="35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919C780-8555-4896-BBFA-95028D516374}"/>
              </a:ext>
            </a:extLst>
          </p:cNvPr>
          <p:cNvSpPr/>
          <p:nvPr/>
        </p:nvSpPr>
        <p:spPr>
          <a:xfrm>
            <a:off x="418800" y="623888"/>
            <a:ext cx="3762000" cy="576667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a:spLocks noChangeAspect="1"/>
          </p:cNvSpPr>
          <p:nvPr/>
        </p:nvSpPr>
        <p:spPr>
          <a:xfrm>
            <a:off x="419100" y="623888"/>
            <a:ext cx="11217275" cy="124149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55625" y="762000"/>
            <a:ext cx="11055184" cy="95599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3394407" cy="3633047"/>
          </a:xfrm>
        </p:spPr>
        <p:txBody>
          <a:bodyPr>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24338" y="2228003"/>
            <a:ext cx="7386471"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48272242"/>
      </p:ext>
    </p:extLst>
  </p:cSld>
  <p:clrMapOvr>
    <a:masterClrMapping/>
  </p:clrMapOvr>
  <p:extLst>
    <p:ext uri="{DCECCB84-F9BA-43D5-87BE-67443E8EF086}">
      <p15:sldGuideLst xmlns:p15="http://schemas.microsoft.com/office/powerpoint/2012/main">
        <p15:guide id="1" orient="horz" pos="480">
          <p15:clr>
            <a:srgbClr val="FBAE40"/>
          </p15:clr>
        </p15:guide>
        <p15:guide id="2" pos="2634">
          <p15:clr>
            <a:srgbClr val="FBAE40"/>
          </p15:clr>
        </p15:guide>
        <p15:guide id="3" pos="2661">
          <p15:clr>
            <a:srgbClr val="FBAE40"/>
          </p15:clr>
        </p15:guide>
        <p15:guide id="4" pos="35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18800" y="623888"/>
            <a:ext cx="11217575" cy="124149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55625" y="762000"/>
            <a:ext cx="11049885" cy="955990"/>
          </a:xfrm>
        </p:spPr>
        <p:txBody>
          <a:bodyPr/>
          <a:lstStyle/>
          <a:p>
            <a:r>
              <a:rPr lang="en-US"/>
              <a:t>Click to edit Master title style</a:t>
            </a:r>
            <a:endParaRPr lang="en-US" dirty="0"/>
          </a:p>
        </p:txBody>
      </p:sp>
    </p:spTree>
    <p:extLst>
      <p:ext uri="{BB962C8B-B14F-4D97-AF65-F5344CB8AC3E}">
        <p14:creationId xmlns:p14="http://schemas.microsoft.com/office/powerpoint/2010/main" val="2029854908"/>
      </p:ext>
    </p:extLst>
  </p:cSld>
  <p:clrMapOvr>
    <a:masterClrMapping/>
  </p:clrMapOvr>
  <p:extLst>
    <p:ext uri="{DCECCB84-F9BA-43D5-87BE-67443E8EF086}">
      <p15:sldGuideLst xmlns:p15="http://schemas.microsoft.com/office/powerpoint/2012/main">
        <p15:guide id="1" orient="horz" pos="480">
          <p15:clr>
            <a:srgbClr val="FBAE40"/>
          </p15:clr>
        </p15:guide>
        <p15:guide id="2" pos="35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49262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19100" y="5141973"/>
            <a:ext cx="11217275"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18800" y="624600"/>
            <a:ext cx="11217276" cy="41814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75784522"/>
      </p:ext>
    </p:extLst>
  </p:cSld>
  <p:clrMapOvr>
    <a:masterClrMapping/>
  </p:clrMapOvr>
  <p:extLst>
    <p:ext uri="{DCECCB84-F9BA-43D5-87BE-67443E8EF086}">
      <p15:sldGuideLst xmlns:p15="http://schemas.microsoft.com/office/powerpoint/2012/main">
        <p15:guide id="1" pos="264">
          <p15:clr>
            <a:srgbClr val="FBAE40"/>
          </p15:clr>
        </p15:guide>
        <p15:guide id="2" orient="horz" pos="393">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18800" y="623887"/>
            <a:ext cx="11217575" cy="353308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25503101"/>
      </p:ext>
    </p:extLst>
  </p:cSld>
  <p:clrMapOvr>
    <a:masterClrMapping/>
  </p:clrMapOvr>
  <p:extLst>
    <p:ext uri="{DCECCB84-F9BA-43D5-87BE-67443E8EF086}">
      <p15:sldGuideLst xmlns:p15="http://schemas.microsoft.com/office/powerpoint/2012/main">
        <p15:guide id="1" orient="horz" pos="39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bg1"/>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3413895" y="419827"/>
            <a:ext cx="7939904" cy="6018346"/>
            <a:chOff x="8585200" y="440266"/>
            <a:chExt cx="14753564" cy="11183013"/>
          </a:xfrm>
        </p:grpSpPr>
        <p:sp>
          <p:nvSpPr>
            <p:cNvPr id="5" name="Dikdörtgen" title="Decorative"/>
            <p:cNvSpPr/>
            <p:nvPr userDrawn="1"/>
          </p:nvSpPr>
          <p:spPr>
            <a:xfrm>
              <a:off x="8585200" y="440266"/>
              <a:ext cx="6156127" cy="9967848"/>
            </a:xfrm>
            <a:prstGeom prst="rect">
              <a:avLst/>
            </a:prstGeom>
            <a:solidFill>
              <a:srgbClr val="1F1F2A">
                <a:alpha val="13798"/>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6" name="IMAGE PLACEHOLDER" title="Decorative"/>
            <p:cNvSpPr/>
            <p:nvPr userDrawn="1"/>
          </p:nvSpPr>
          <p:spPr>
            <a:xfrm>
              <a:off x="10168466" y="1092200"/>
              <a:ext cx="13170298" cy="10531079"/>
            </a:xfrm>
            <a:prstGeom prst="rect">
              <a:avLst/>
            </a:prstGeom>
            <a:solidFill>
              <a:schemeClr val="accent2"/>
            </a:solidFill>
            <a:ln w="12700">
              <a:miter lim="400000"/>
            </a:ln>
            <a:extLst>
              <a:ext uri="{C572A759-6A51-4108-AA02-DFA0A04FC94B}">
                <ma14:wrappingTextBoxFlag xmlns="" xmlns:ma14="http://schemas.microsoft.com/office/mac/drawingml/2011/main" val="1"/>
              </a:ext>
            </a:extLst>
          </p:spPr>
          <p:txBody>
            <a:bodyPr lIns="0" tIns="0" rIns="0" bIns="0" anchor="ctr"/>
            <a:lstStyle>
              <a:lvl1pPr>
                <a:defRPr b="0">
                  <a:solidFill>
                    <a:srgbClr val="F3F3F3"/>
                  </a:solidFill>
                  <a:latin typeface="Raleway"/>
                  <a:ea typeface="Raleway"/>
                  <a:cs typeface="Raleway"/>
                  <a:sym typeface="Raleway"/>
                </a:defRPr>
              </a:lvl1pPr>
            </a:lstStyle>
            <a:p>
              <a:endParaRPr/>
            </a:p>
          </p:txBody>
        </p:sp>
      </p:grpSp>
      <p:sp>
        <p:nvSpPr>
          <p:cNvPr id="4" name="Text Placeholder 3">
            <a:extLst>
              <a:ext uri="{FF2B5EF4-FFF2-40B4-BE49-F238E27FC236}">
                <a16:creationId xmlns:a16="http://schemas.microsoft.com/office/drawing/2014/main" id="{D3710961-EE19-42C5-8B1B-B6C986226248}"/>
              </a:ext>
            </a:extLst>
          </p:cNvPr>
          <p:cNvSpPr>
            <a:spLocks noGrp="1"/>
          </p:cNvSpPr>
          <p:nvPr>
            <p:ph type="body" sz="quarter" idx="10" hasCustomPrompt="1"/>
          </p:nvPr>
        </p:nvSpPr>
        <p:spPr>
          <a:xfrm>
            <a:off x="838200" y="369027"/>
            <a:ext cx="2489200" cy="3124200"/>
          </a:xfrm>
        </p:spPr>
        <p:txBody>
          <a:bodyPr tIns="0" bIns="0" anchor="b">
            <a:noAutofit/>
          </a:bodyPr>
          <a:lstStyle>
            <a:lvl1pPr marL="0" indent="0" algn="r">
              <a:buNone/>
              <a:defRPr sz="30000">
                <a:solidFill>
                  <a:schemeClr val="accent2">
                    <a:lumMod val="75000"/>
                    <a:lumOff val="25000"/>
                    <a:alpha val="20000"/>
                  </a:schemeClr>
                </a:solidFill>
                <a:latin typeface="+mj-lt"/>
                <a:cs typeface="Arial" panose="020B0604020202020204" pitchFamily="34" charset="0"/>
              </a:defRPr>
            </a:lvl1pPr>
          </a:lstStyle>
          <a:p>
            <a:pPr lvl="0"/>
            <a:r>
              <a:rPr lang="en-US"/>
              <a:t>1</a:t>
            </a:r>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4571575" y="4500560"/>
            <a:ext cx="6536692" cy="1325563"/>
          </a:xfrm>
        </p:spPr>
        <p:txBody>
          <a:bodyPr>
            <a:normAutofit/>
          </a:bodyPr>
          <a:lstStyle>
            <a:lvl1pPr>
              <a:defRPr sz="6000" b="1">
                <a:solidFill>
                  <a:schemeClr val="bg1"/>
                </a:solidFill>
                <a:latin typeface="Lato" panose="020F0502020204030203" pitchFamily="34" charset="0"/>
              </a:defRPr>
            </a:lvl1pPr>
          </a:lstStyle>
          <a:p>
            <a:r>
              <a:rPr lang="en-US" dirty="0"/>
              <a:t>Section Header</a:t>
            </a:r>
          </a:p>
        </p:txBody>
      </p:sp>
    </p:spTree>
    <p:extLst>
      <p:ext uri="{BB962C8B-B14F-4D97-AF65-F5344CB8AC3E}">
        <p14:creationId xmlns:p14="http://schemas.microsoft.com/office/powerpoint/2010/main" val="24402984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18800" y="623888"/>
            <a:ext cx="11217575" cy="11798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55625" y="762000"/>
            <a:ext cx="11055183" cy="953956"/>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93233704"/>
      </p:ext>
    </p:extLst>
  </p:cSld>
  <p:clrMapOvr>
    <a:masterClrMapping/>
  </p:clrMapOvr>
  <p:extLst>
    <p:ext uri="{DCECCB84-F9BA-43D5-87BE-67443E8EF086}">
      <p15:sldGuideLst xmlns:p15="http://schemas.microsoft.com/office/powerpoint/2012/main">
        <p15:guide id="1" orient="horz" pos="480">
          <p15:clr>
            <a:srgbClr val="FBAE40"/>
          </p15:clr>
        </p15:guide>
        <p15:guide id="2" pos="35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2" y="599725"/>
            <a:ext cx="2797174"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407860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Meginmá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4352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Image and Content">
    <p:spTree>
      <p:nvGrpSpPr>
        <p:cNvPr id="1" name=""/>
        <p:cNvGrpSpPr/>
        <p:nvPr/>
      </p:nvGrpSpPr>
      <p:grpSpPr>
        <a:xfrm>
          <a:off x="0" y="0"/>
          <a:ext cx="0" cy="0"/>
          <a:chOff x="0" y="0"/>
          <a:chExt cx="0" cy="0"/>
        </a:xfrm>
      </p:grpSpPr>
      <p:sp>
        <p:nvSpPr>
          <p:cNvPr id="7" name="Rectangle 6" title="Decorative">
            <a:extLst>
              <a:ext uri="{FF2B5EF4-FFF2-40B4-BE49-F238E27FC236}">
                <a16:creationId xmlns:a16="http://schemas.microsoft.com/office/drawing/2014/main" id="{BC0DB138-926E-4EF2-BFC2-93D610E35703}"/>
              </a:ext>
            </a:extLst>
          </p:cNvPr>
          <p:cNvSpPr/>
          <p:nvPr userDrawn="1"/>
        </p:nvSpPr>
        <p:spPr>
          <a:xfrm>
            <a:off x="0" y="0"/>
            <a:ext cx="6057900" cy="6857995"/>
          </a:xfrm>
          <a:prstGeom prst="rect">
            <a:avLst/>
          </a:prstGeom>
          <a:solidFill>
            <a:schemeClr val="accent2"/>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a:solidFill>
                <a:schemeClr val="tx2"/>
              </a:solidFill>
              <a:latin typeface="Arial" panose="020B0604020202020204" pitchFamily="34" charset="0"/>
              <a:cs typeface="Arial" panose="020B0604020202020204" pitchFamily="34" charset="0"/>
            </a:endParaRPr>
          </a:p>
        </p:txBody>
      </p:sp>
      <p:sp>
        <p:nvSpPr>
          <p:cNvPr id="24"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1100290"/>
            <a:ext cx="4008437" cy="1395208"/>
          </a:xfrm>
        </p:spPr>
        <p:txBody>
          <a:bodyPr lIns="0" anchor="b"/>
          <a:lstStyle>
            <a:lvl1pPr>
              <a:defRPr b="1">
                <a:solidFill>
                  <a:schemeClr val="bg1"/>
                </a:solidFill>
              </a:defRPr>
            </a:lvl1pPr>
          </a:lstStyle>
          <a:p>
            <a:r>
              <a:rPr lang="en-US" noProof="0"/>
              <a:t>Click to Add Slide Title Here</a:t>
            </a:r>
          </a:p>
        </p:txBody>
      </p:sp>
      <p:sp>
        <p:nvSpPr>
          <p:cNvPr id="25"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2561159"/>
            <a:ext cx="4008437" cy="602887"/>
          </a:xfrm>
        </p:spPr>
        <p:txBody>
          <a:bodyPr lIns="0" anchor="t">
            <a:normAutofit/>
          </a:bodyPr>
          <a:lstStyle>
            <a:lvl1pPr marL="0" indent="0">
              <a:buNone/>
              <a:defRPr sz="1400" spc="300">
                <a:solidFill>
                  <a:schemeClr val="bg1"/>
                </a:solidFill>
                <a:latin typeface="Lato" panose="020F0502020204030203" pitchFamily="34" charset="0"/>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dirty="0"/>
              <a:t>SUBTITLE HERE</a:t>
            </a:r>
          </a:p>
        </p:txBody>
      </p:sp>
      <p:sp>
        <p:nvSpPr>
          <p:cNvPr id="26"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838200" y="3498661"/>
            <a:ext cx="4008438" cy="2560899"/>
          </a:xfrm>
        </p:spPr>
        <p:txBody>
          <a:bodyPr lIns="0">
            <a:noAutofit/>
          </a:bodyPr>
          <a:lstStyle>
            <a:lvl1pPr marL="0" indent="0">
              <a:lnSpc>
                <a:spcPct val="100000"/>
              </a:lnSpc>
              <a:buNone/>
              <a:defRPr sz="1400">
                <a:solidFill>
                  <a:schemeClr val="bg1"/>
                </a:solidFill>
                <a:latin typeface="Lato" panose="020F0502020204030203" pitchFamily="34" charset="0"/>
                <a:cs typeface="Arial" panose="020B0604020202020204" pitchFamily="34" charset="0"/>
              </a:defRPr>
            </a:lvl1pPr>
          </a:lstStyle>
          <a:p>
            <a:pPr lvl="0"/>
            <a:r>
              <a:rPr lang="en-US" noProof="0" dirty="0"/>
              <a:t>Click to edit Master text styles</a:t>
            </a:r>
          </a:p>
        </p:txBody>
      </p:sp>
      <p:sp>
        <p:nvSpPr>
          <p:cNvPr id="27"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2124643"/>
            <a:ext cx="0" cy="2188806"/>
          </a:xfrm>
          <a:prstGeom prst="line">
            <a:avLst/>
          </a:prstGeom>
          <a:ln w="76200">
            <a:solidFill>
              <a:schemeClr val="accent2">
                <a:lumMod val="50000"/>
                <a:lumOff val="5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solidFill>
                <a:schemeClr val="bg1"/>
              </a:solidFill>
              <a:latin typeface="Lato" panose="020F0502020204030203" pitchFamily="34" charset="0"/>
            </a:endParaRPr>
          </a:p>
        </p:txBody>
      </p:sp>
      <p:sp>
        <p:nvSpPr>
          <p:cNvPr id="3" name="Content Placeholder 2">
            <a:extLst>
              <a:ext uri="{FF2B5EF4-FFF2-40B4-BE49-F238E27FC236}">
                <a16:creationId xmlns:a16="http://schemas.microsoft.com/office/drawing/2014/main" id="{694BE036-52F3-4846-ABB3-19F87F9676CE}"/>
              </a:ext>
            </a:extLst>
          </p:cNvPr>
          <p:cNvSpPr>
            <a:spLocks noGrp="1"/>
          </p:cNvSpPr>
          <p:nvPr>
            <p:ph sz="quarter" idx="13"/>
          </p:nvPr>
        </p:nvSpPr>
        <p:spPr>
          <a:xfrm>
            <a:off x="6324600" y="330200"/>
            <a:ext cx="5537200" cy="622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Tree>
    <p:extLst>
      <p:ext uri="{BB962C8B-B14F-4D97-AF65-F5344CB8AC3E}">
        <p14:creationId xmlns:p14="http://schemas.microsoft.com/office/powerpoint/2010/main" val="596523962"/>
      </p:ext>
    </p:extLst>
  </p:cSld>
  <p:clrMapOvr>
    <a:masterClrMapping/>
  </p:clrMapOvr>
  <p:extLst>
    <p:ext uri="{DCECCB84-F9BA-43D5-87BE-67443E8EF086}">
      <p15:sldGuideLst xmlns:p15="http://schemas.microsoft.com/office/powerpoint/2012/main">
        <p15:guide id="1" orient="horz" pos="2160">
          <p15:clr>
            <a:srgbClr val="FBAE40"/>
          </p15:clr>
        </p15:guide>
        <p15:guide id="2" pos="538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Image and Content">
    <p:spTree>
      <p:nvGrpSpPr>
        <p:cNvPr id="1" name=""/>
        <p:cNvGrpSpPr/>
        <p:nvPr/>
      </p:nvGrpSpPr>
      <p:grpSpPr>
        <a:xfrm>
          <a:off x="0" y="0"/>
          <a:ext cx="0" cy="0"/>
          <a:chOff x="0" y="0"/>
          <a:chExt cx="0" cy="0"/>
        </a:xfrm>
      </p:grpSpPr>
      <p:sp>
        <p:nvSpPr>
          <p:cNvPr id="7" name="Rectangle 6" title="Decorative">
            <a:extLst>
              <a:ext uri="{FF2B5EF4-FFF2-40B4-BE49-F238E27FC236}">
                <a16:creationId xmlns:a16="http://schemas.microsoft.com/office/drawing/2014/main" id="{BC0DB138-926E-4EF2-BFC2-93D610E35703}"/>
              </a:ext>
            </a:extLst>
          </p:cNvPr>
          <p:cNvSpPr/>
          <p:nvPr userDrawn="1"/>
        </p:nvSpPr>
        <p:spPr>
          <a:xfrm>
            <a:off x="0" y="0"/>
            <a:ext cx="6057900" cy="6857995"/>
          </a:xfrm>
          <a:prstGeom prst="rect">
            <a:avLst/>
          </a:prstGeom>
          <a:solidFill>
            <a:schemeClr val="accent1"/>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a:solidFill>
                <a:schemeClr val="tx2"/>
              </a:solidFill>
              <a:latin typeface="Arial" panose="020B0604020202020204" pitchFamily="34" charset="0"/>
              <a:cs typeface="Arial" panose="020B0604020202020204" pitchFamily="34" charset="0"/>
            </a:endParaRPr>
          </a:p>
        </p:txBody>
      </p:sp>
      <p:sp>
        <p:nvSpPr>
          <p:cNvPr id="24"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1100290"/>
            <a:ext cx="4008437" cy="1395208"/>
          </a:xfrm>
        </p:spPr>
        <p:txBody>
          <a:bodyPr lIns="0" anchor="b"/>
          <a:lstStyle>
            <a:lvl1pPr>
              <a:defRPr b="1">
                <a:solidFill>
                  <a:schemeClr val="bg1"/>
                </a:solidFill>
              </a:defRPr>
            </a:lvl1pPr>
          </a:lstStyle>
          <a:p>
            <a:r>
              <a:rPr lang="en-US" noProof="0"/>
              <a:t>Click to Add Slide Title Here</a:t>
            </a:r>
          </a:p>
        </p:txBody>
      </p:sp>
      <p:sp>
        <p:nvSpPr>
          <p:cNvPr id="25"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2561159"/>
            <a:ext cx="4008437" cy="602887"/>
          </a:xfrm>
        </p:spPr>
        <p:txBody>
          <a:bodyPr lIns="0" anchor="t">
            <a:normAutofit/>
          </a:bodyPr>
          <a:lstStyle>
            <a:lvl1pPr marL="0" indent="0">
              <a:buNone/>
              <a:defRPr sz="1400" spc="300">
                <a:solidFill>
                  <a:schemeClr val="bg1"/>
                </a:solidFill>
                <a:latin typeface="Lato" panose="020F0502020204030203" pitchFamily="34" charset="0"/>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dirty="0"/>
              <a:t>SUBTITLE HERE</a:t>
            </a:r>
          </a:p>
        </p:txBody>
      </p:sp>
      <p:sp>
        <p:nvSpPr>
          <p:cNvPr id="26"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838200" y="3498661"/>
            <a:ext cx="4008438" cy="2560899"/>
          </a:xfrm>
        </p:spPr>
        <p:txBody>
          <a:bodyPr lIns="0">
            <a:noAutofit/>
          </a:bodyPr>
          <a:lstStyle>
            <a:lvl1pPr marL="0" indent="0">
              <a:lnSpc>
                <a:spcPct val="100000"/>
              </a:lnSpc>
              <a:buNone/>
              <a:defRPr sz="1400">
                <a:solidFill>
                  <a:schemeClr val="bg1"/>
                </a:solidFill>
                <a:latin typeface="Lato" panose="020F0502020204030203" pitchFamily="34" charset="0"/>
                <a:cs typeface="Arial" panose="020B0604020202020204" pitchFamily="34" charset="0"/>
              </a:defRPr>
            </a:lvl1pPr>
          </a:lstStyle>
          <a:p>
            <a:pPr lvl="0"/>
            <a:r>
              <a:rPr lang="en-US" noProof="0" dirty="0"/>
              <a:t>Click to edit Master text styles</a:t>
            </a:r>
          </a:p>
        </p:txBody>
      </p:sp>
      <p:sp>
        <p:nvSpPr>
          <p:cNvPr id="27"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2124643"/>
            <a:ext cx="0" cy="2188806"/>
          </a:xfrm>
          <a:prstGeom prst="line">
            <a:avLst/>
          </a:prstGeom>
          <a:ln w="76200">
            <a:solidFill>
              <a:schemeClr val="accent2">
                <a:lumMod val="50000"/>
                <a:lumOff val="5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solidFill>
                <a:schemeClr val="bg1"/>
              </a:solidFill>
              <a:latin typeface="Lato" panose="020F0502020204030203" pitchFamily="34" charset="0"/>
            </a:endParaRPr>
          </a:p>
        </p:txBody>
      </p:sp>
      <p:sp>
        <p:nvSpPr>
          <p:cNvPr id="17" name="Content Placeholder 2">
            <a:extLst>
              <a:ext uri="{FF2B5EF4-FFF2-40B4-BE49-F238E27FC236}">
                <a16:creationId xmlns:a16="http://schemas.microsoft.com/office/drawing/2014/main" id="{F0A2D059-0B71-4513-B888-5172D13B2637}"/>
              </a:ext>
            </a:extLst>
          </p:cNvPr>
          <p:cNvSpPr>
            <a:spLocks noGrp="1"/>
          </p:cNvSpPr>
          <p:nvPr>
            <p:ph sz="quarter" idx="13"/>
          </p:nvPr>
        </p:nvSpPr>
        <p:spPr>
          <a:xfrm>
            <a:off x="6324600" y="330200"/>
            <a:ext cx="5537200" cy="622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Tree>
    <p:extLst>
      <p:ext uri="{BB962C8B-B14F-4D97-AF65-F5344CB8AC3E}">
        <p14:creationId xmlns:p14="http://schemas.microsoft.com/office/powerpoint/2010/main" val="4172873820"/>
      </p:ext>
    </p:extLst>
  </p:cSld>
  <p:clrMapOvr>
    <a:masterClrMapping/>
  </p:clrMapOvr>
  <p:extLst>
    <p:ext uri="{DCECCB84-F9BA-43D5-87BE-67443E8EF086}">
      <p15:sldGuideLst xmlns:p15="http://schemas.microsoft.com/office/powerpoint/2012/main">
        <p15:guide id="1" orient="horz" pos="2160">
          <p15:clr>
            <a:srgbClr val="FBAE40"/>
          </p15:clr>
        </p15:guide>
        <p15:guide id="2" pos="538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Image and Content">
    <p:spTree>
      <p:nvGrpSpPr>
        <p:cNvPr id="1" name=""/>
        <p:cNvGrpSpPr/>
        <p:nvPr/>
      </p:nvGrpSpPr>
      <p:grpSpPr>
        <a:xfrm>
          <a:off x="0" y="0"/>
          <a:ext cx="0" cy="0"/>
          <a:chOff x="0" y="0"/>
          <a:chExt cx="0" cy="0"/>
        </a:xfrm>
      </p:grpSpPr>
      <p:sp>
        <p:nvSpPr>
          <p:cNvPr id="7" name="Rectangle 6" title="Decorative">
            <a:extLst>
              <a:ext uri="{FF2B5EF4-FFF2-40B4-BE49-F238E27FC236}">
                <a16:creationId xmlns:a16="http://schemas.microsoft.com/office/drawing/2014/main" id="{BC0DB138-926E-4EF2-BFC2-93D610E35703}"/>
              </a:ext>
            </a:extLst>
          </p:cNvPr>
          <p:cNvSpPr/>
          <p:nvPr userDrawn="1"/>
        </p:nvSpPr>
        <p:spPr>
          <a:xfrm>
            <a:off x="0" y="3721472"/>
            <a:ext cx="12192000" cy="3136523"/>
          </a:xfrm>
          <a:prstGeom prst="rect">
            <a:avLst/>
          </a:prstGeom>
          <a:solidFill>
            <a:schemeClr val="accent2"/>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a:solidFill>
                <a:schemeClr val="tx2"/>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668543" y="358610"/>
            <a:ext cx="10854914" cy="804759"/>
          </a:xfrm>
        </p:spPr>
        <p:txBody>
          <a:bodyPr lIns="0" anchor="b">
            <a:normAutofit/>
          </a:bodyPr>
          <a:lstStyle>
            <a:lvl1pPr algn="ctr">
              <a:defRPr sz="4000" b="1"/>
            </a:lvl1pPr>
          </a:lstStyle>
          <a:p>
            <a:r>
              <a:rPr lang="en-US" noProof="0"/>
              <a:t>Click to Add Slide Title Here</a:t>
            </a:r>
          </a:p>
        </p:txBody>
      </p:sp>
      <p:sp>
        <p:nvSpPr>
          <p:cNvPr id="6" name="Picture Placeholder 5" title="Decorative">
            <a:extLst>
              <a:ext uri="{FF2B5EF4-FFF2-40B4-BE49-F238E27FC236}">
                <a16:creationId xmlns:a16="http://schemas.microsoft.com/office/drawing/2014/main" id="{8C7AA169-6546-4620-BD7B-7B36553C28F7}"/>
              </a:ext>
            </a:extLst>
          </p:cNvPr>
          <p:cNvSpPr>
            <a:spLocks noGrp="1"/>
          </p:cNvSpPr>
          <p:nvPr>
            <p:ph type="pic" sz="quarter" idx="13"/>
          </p:nvPr>
        </p:nvSpPr>
        <p:spPr>
          <a:xfrm>
            <a:off x="1378803" y="2592710"/>
            <a:ext cx="973759" cy="973759"/>
          </a:xfrm>
          <a:prstGeom prst="ellipse">
            <a:avLst/>
          </a:prstGeom>
          <a:solidFill>
            <a:schemeClr val="bg1"/>
          </a:solidFill>
          <a:ln w="19050">
            <a:noFill/>
          </a:ln>
        </p:spPr>
        <p:txBody>
          <a:bodyPr>
            <a:normAutofit/>
          </a:bodyPr>
          <a:lstStyle>
            <a:lvl1pPr>
              <a:defRPr sz="800"/>
            </a:lvl1pPr>
          </a:lstStyle>
          <a:p>
            <a:r>
              <a:rPr lang="en-US" noProof="0"/>
              <a:t>Click icon to add picture</a:t>
            </a:r>
          </a:p>
        </p:txBody>
      </p:sp>
      <p:sp>
        <p:nvSpPr>
          <p:cNvPr id="11" name="Picture Placeholder 5" title="Decorative">
            <a:extLst>
              <a:ext uri="{FF2B5EF4-FFF2-40B4-BE49-F238E27FC236}">
                <a16:creationId xmlns:a16="http://schemas.microsoft.com/office/drawing/2014/main" id="{CE9C16DA-A24B-4516-BCC8-C747730478D8}"/>
              </a:ext>
            </a:extLst>
          </p:cNvPr>
          <p:cNvSpPr>
            <a:spLocks noGrp="1"/>
          </p:cNvSpPr>
          <p:nvPr>
            <p:ph type="pic" sz="quarter" idx="14"/>
          </p:nvPr>
        </p:nvSpPr>
        <p:spPr>
          <a:xfrm>
            <a:off x="4226108" y="2592710"/>
            <a:ext cx="973759" cy="973759"/>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p>
        </p:txBody>
      </p:sp>
      <p:sp>
        <p:nvSpPr>
          <p:cNvPr id="13" name="Picture Placeholder 5" title="Decorative">
            <a:extLst>
              <a:ext uri="{FF2B5EF4-FFF2-40B4-BE49-F238E27FC236}">
                <a16:creationId xmlns:a16="http://schemas.microsoft.com/office/drawing/2014/main" id="{A498122E-BB6F-4765-B85E-6410B9CE17AC}"/>
              </a:ext>
            </a:extLst>
          </p:cNvPr>
          <p:cNvSpPr>
            <a:spLocks noGrp="1"/>
          </p:cNvSpPr>
          <p:nvPr>
            <p:ph type="pic" sz="quarter" idx="15"/>
          </p:nvPr>
        </p:nvSpPr>
        <p:spPr>
          <a:xfrm>
            <a:off x="7073413" y="2592710"/>
            <a:ext cx="973759" cy="973759"/>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p>
        </p:txBody>
      </p:sp>
      <p:sp>
        <p:nvSpPr>
          <p:cNvPr id="14" name="Picture Placeholder 5" title="Decorative">
            <a:extLst>
              <a:ext uri="{FF2B5EF4-FFF2-40B4-BE49-F238E27FC236}">
                <a16:creationId xmlns:a16="http://schemas.microsoft.com/office/drawing/2014/main" id="{D19B2F25-5E98-4166-8476-BE599D16121D}"/>
              </a:ext>
            </a:extLst>
          </p:cNvPr>
          <p:cNvSpPr>
            <a:spLocks noGrp="1"/>
          </p:cNvSpPr>
          <p:nvPr>
            <p:ph type="pic" sz="quarter" idx="16"/>
          </p:nvPr>
        </p:nvSpPr>
        <p:spPr>
          <a:xfrm>
            <a:off x="9920718" y="2592710"/>
            <a:ext cx="973759" cy="973759"/>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630780" y="3920809"/>
            <a:ext cx="2469806" cy="731694"/>
          </a:xfrm>
        </p:spPr>
        <p:txBody>
          <a:bodyPr anchor="t">
            <a:normAutofit/>
          </a:bodyPr>
          <a:lstStyle>
            <a:lvl1pPr marL="0" indent="0" algn="ctr">
              <a:buNone/>
              <a:defRPr sz="1400">
                <a:solidFill>
                  <a:schemeClr val="bg1"/>
                </a:solidFill>
              </a:defRPr>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3476825" y="3923752"/>
            <a:ext cx="2469806" cy="731694"/>
          </a:xfrm>
        </p:spPr>
        <p:txBody>
          <a:bodyPr anchor="t">
            <a:normAutofit/>
          </a:bodyPr>
          <a:lstStyle>
            <a:lvl1pPr marL="0" indent="0" algn="ctr">
              <a:buNone/>
              <a:defRPr sz="1400">
                <a:solidFill>
                  <a:schemeClr val="bg1"/>
                </a:solidFill>
              </a:defRPr>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6322870" y="3920809"/>
            <a:ext cx="2469806" cy="731694"/>
          </a:xfrm>
        </p:spPr>
        <p:txBody>
          <a:bodyPr anchor="t">
            <a:normAutofit/>
          </a:bodyPr>
          <a:lstStyle>
            <a:lvl1pPr marL="0" indent="0" algn="ctr">
              <a:buNone/>
              <a:defRPr sz="1400">
                <a:solidFill>
                  <a:schemeClr val="bg1"/>
                </a:solidFill>
              </a:defRPr>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9168916" y="3916626"/>
            <a:ext cx="2469806" cy="731694"/>
          </a:xfrm>
        </p:spPr>
        <p:txBody>
          <a:bodyPr anchor="t">
            <a:normAutofit/>
          </a:bodyPr>
          <a:lstStyle>
            <a:lvl1pPr marL="0" indent="0" algn="ctr">
              <a:buNone/>
              <a:defRPr sz="1400">
                <a:solidFill>
                  <a:schemeClr val="bg1"/>
                </a:solidFill>
              </a:defRPr>
            </a:lvl1pPr>
          </a:lstStyle>
          <a:p>
            <a:pPr lvl="0"/>
            <a:r>
              <a:rPr lang="en-US" noProof="0"/>
              <a:t>Click to edit Master text styles</a:t>
            </a:r>
          </a:p>
        </p:txBody>
      </p:sp>
      <p:sp>
        <p:nvSpPr>
          <p:cNvPr id="20"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668544" y="1489701"/>
            <a:ext cx="10854914" cy="541483"/>
          </a:xfrm>
        </p:spPr>
        <p:txBody>
          <a:bodyPr lIns="0">
            <a:noAutofit/>
          </a:bodyPr>
          <a:lstStyle>
            <a:lvl1pPr marL="0" indent="0" algn="ctr">
              <a:lnSpc>
                <a:spcPct val="100000"/>
              </a:lnSpc>
              <a:buNone/>
              <a:defRPr sz="1400">
                <a:latin typeface="Lato" panose="020F0502020204030203" pitchFamily="34" charset="0"/>
                <a:cs typeface="Arial" panose="020B0604020202020204" pitchFamily="34" charset="0"/>
              </a:defRPr>
            </a:lvl1pPr>
          </a:lstStyle>
          <a:p>
            <a:pPr lvl="0"/>
            <a:r>
              <a:rPr lang="en-US" noProof="0" dirty="0"/>
              <a:t>Click to edit Master text styles</a:t>
            </a:r>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2">
                <a:lumMod val="75000"/>
                <a:lumOff val="25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latin typeface="Lato" panose="020F0502020204030203" pitchFamily="34" charset="0"/>
            </a:endParaRPr>
          </a:p>
        </p:txBody>
      </p:sp>
    </p:spTree>
    <p:extLst>
      <p:ext uri="{BB962C8B-B14F-4D97-AF65-F5344CB8AC3E}">
        <p14:creationId xmlns:p14="http://schemas.microsoft.com/office/powerpoint/2010/main" val="3404689968"/>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18802" y="623888"/>
            <a:ext cx="11217572" cy="124149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55625" y="762000"/>
            <a:ext cx="11055184" cy="955990"/>
          </a:xfrm>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sz="half" idx="1"/>
          </p:nvPr>
        </p:nvSpPr>
        <p:spPr>
          <a:xfrm>
            <a:off x="418800" y="1988485"/>
            <a:ext cx="7079602" cy="387256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605951" y="1988485"/>
            <a:ext cx="4004858" cy="387256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8E9EB401-8C0F-467F-936C-E91AA2FCA643}"/>
              </a:ext>
            </a:extLst>
          </p:cNvPr>
          <p:cNvCxnSpPr>
            <a:cxnSpLocks/>
          </p:cNvCxnSpPr>
          <p:nvPr/>
        </p:nvCxnSpPr>
        <p:spPr>
          <a:xfrm>
            <a:off x="7532400" y="2228003"/>
            <a:ext cx="0" cy="3633047"/>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637696956"/>
      </p:ext>
    </p:extLst>
  </p:cSld>
  <p:clrMapOvr>
    <a:masterClrMapping/>
  </p:clrMapOvr>
  <p:extLst>
    <p:ext uri="{DCECCB84-F9BA-43D5-87BE-67443E8EF086}">
      <p15:sldGuideLst xmlns:p15="http://schemas.microsoft.com/office/powerpoint/2012/main">
        <p15:guide id="1" orient="horz" pos="480">
          <p15:clr>
            <a:srgbClr val="FBAE40"/>
          </p15:clr>
        </p15:guide>
        <p15:guide id="2" pos="35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18800" y="623888"/>
            <a:ext cx="11217575" cy="124149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55625" y="762000"/>
            <a:ext cx="11055184" cy="955990"/>
          </a:xfrm>
        </p:spPr>
        <p:txBody>
          <a:bodyPr/>
          <a:lstStyle>
            <a:lvl1pPr>
              <a:defRPr>
                <a:solidFill>
                  <a:schemeClr val="bg1"/>
                </a:solidFill>
              </a:defRPr>
            </a:lvl1pPr>
          </a:lstStyle>
          <a:p>
            <a:r>
              <a:rPr lang="en-US"/>
              <a:t>Click to edit Master title style</a:t>
            </a:r>
          </a:p>
        </p:txBody>
      </p:sp>
      <p:sp>
        <p:nvSpPr>
          <p:cNvPr id="3" name="Text Placeholder 2"/>
          <p:cNvSpPr>
            <a:spLocks noGrp="1"/>
          </p:cNvSpPr>
          <p:nvPr>
            <p:ph type="body" idx="1"/>
          </p:nvPr>
        </p:nvSpPr>
        <p:spPr>
          <a:xfrm>
            <a:off x="418801" y="2250892"/>
            <a:ext cx="5393099"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18800"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709" y="2250892"/>
            <a:ext cx="5393100"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a:extLst>
              <a:ext uri="{FF2B5EF4-FFF2-40B4-BE49-F238E27FC236}">
                <a16:creationId xmlns:a16="http://schemas.microsoft.com/office/drawing/2014/main" id="{6706FE39-0470-48D0-904A-7A6E8CC23567}"/>
              </a:ext>
            </a:extLst>
          </p:cNvPr>
          <p:cNvCxnSpPr>
            <a:cxnSpLocks/>
          </p:cNvCxnSpPr>
          <p:nvPr/>
        </p:nvCxnSpPr>
        <p:spPr>
          <a:xfrm>
            <a:off x="6027600" y="2228003"/>
            <a:ext cx="0" cy="3633047"/>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745575103"/>
      </p:ext>
    </p:extLst>
  </p:cSld>
  <p:clrMapOvr>
    <a:masterClrMapping/>
  </p:clrMapOvr>
  <p:extLst>
    <p:ext uri="{DCECCB84-F9BA-43D5-87BE-67443E8EF086}">
      <p15:sldGuideLst xmlns:p15="http://schemas.microsoft.com/office/powerpoint/2012/main">
        <p15:guide id="1" orient="horz" pos="480">
          <p15:clr>
            <a:srgbClr val="FBAE40"/>
          </p15:clr>
        </p15:guide>
        <p15:guide id="2" pos="2615">
          <p15:clr>
            <a:srgbClr val="FBAE40"/>
          </p15:clr>
        </p15:guide>
        <p15:guide id="3" pos="35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Image and Conten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630780" y="4601529"/>
            <a:ext cx="2469806" cy="1562154"/>
          </a:xfrm>
        </p:spPr>
        <p:txBody>
          <a:bodyPr anchor="t">
            <a:normAutofit/>
          </a:bodyPr>
          <a:lstStyle>
            <a:lvl1pPr marL="0" indent="0" algn="ctr">
              <a:buNone/>
              <a:defRPr sz="1400"/>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3476825" y="4604472"/>
            <a:ext cx="2469806" cy="1562154"/>
          </a:xfrm>
        </p:spPr>
        <p:txBody>
          <a:bodyPr anchor="t">
            <a:normAutofit/>
          </a:bodyPr>
          <a:lstStyle>
            <a:lvl1pPr marL="0" indent="0" algn="ctr">
              <a:buNone/>
              <a:defRPr sz="1400"/>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6322870" y="4601529"/>
            <a:ext cx="2469806" cy="1562154"/>
          </a:xfrm>
        </p:spPr>
        <p:txBody>
          <a:bodyPr anchor="t">
            <a:normAutofit/>
          </a:bodyPr>
          <a:lstStyle>
            <a:lvl1pPr marL="0" indent="0" algn="ctr">
              <a:buNone/>
              <a:defRPr sz="1400"/>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9168916" y="4597346"/>
            <a:ext cx="2469806" cy="1562154"/>
          </a:xfrm>
        </p:spPr>
        <p:txBody>
          <a:bodyPr anchor="t">
            <a:normAutofit/>
          </a:bodyPr>
          <a:lstStyle>
            <a:lvl1pPr marL="0" indent="0" algn="ctr">
              <a:buNone/>
              <a:defRPr sz="1400"/>
            </a:lvl1pPr>
          </a:lstStyle>
          <a:p>
            <a:pPr lvl="0"/>
            <a:r>
              <a:rPr lang="en-US" noProof="0"/>
              <a:t>Click to edit Master text styles</a:t>
            </a:r>
          </a:p>
        </p:txBody>
      </p:sp>
      <p:sp>
        <p:nvSpPr>
          <p:cNvPr id="12"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668543" y="358610"/>
            <a:ext cx="10854914" cy="804759"/>
          </a:xfrm>
        </p:spPr>
        <p:txBody>
          <a:bodyPr lIns="0" anchor="b">
            <a:normAutofit/>
          </a:bodyPr>
          <a:lstStyle>
            <a:lvl1pPr algn="ctr">
              <a:defRPr sz="4000" b="1"/>
            </a:lvl1pPr>
          </a:lstStyle>
          <a:p>
            <a:r>
              <a:rPr lang="en-US" noProof="0"/>
              <a:t>Click to Add Slide Title Here</a:t>
            </a:r>
          </a:p>
        </p:txBody>
      </p:sp>
      <p:sp>
        <p:nvSpPr>
          <p:cNvPr id="15"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668544" y="1489701"/>
            <a:ext cx="10854914" cy="731691"/>
          </a:xfrm>
        </p:spPr>
        <p:txBody>
          <a:bodyPr lIns="0">
            <a:noAutofit/>
          </a:bodyPr>
          <a:lstStyle>
            <a:lvl1pPr marL="0" indent="0" algn="ctr">
              <a:lnSpc>
                <a:spcPct val="100000"/>
              </a:lnSpc>
              <a:buNone/>
              <a:defRPr sz="1400">
                <a:latin typeface="Lato" panose="020F0502020204030203" pitchFamily="34" charset="0"/>
                <a:cs typeface="Arial" panose="020B0604020202020204" pitchFamily="34" charset="0"/>
              </a:defRPr>
            </a:lvl1pPr>
          </a:lstStyle>
          <a:p>
            <a:pPr lvl="0"/>
            <a:r>
              <a:rPr lang="en-US" noProof="0" dirty="0"/>
              <a:t>Click to edit Master text styles</a:t>
            </a:r>
          </a:p>
        </p:txBody>
      </p:sp>
      <p:sp>
        <p:nvSpPr>
          <p:cNvPr id="17"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latin typeface="Lato" panose="020F0502020204030203" pitchFamily="34" charset="0"/>
            </a:endParaRPr>
          </a:p>
        </p:txBody>
      </p:sp>
      <p:sp>
        <p:nvSpPr>
          <p:cNvPr id="20" name="Oval 19">
            <a:extLst>
              <a:ext uri="{FF2B5EF4-FFF2-40B4-BE49-F238E27FC236}">
                <a16:creationId xmlns:a16="http://schemas.microsoft.com/office/drawing/2014/main" id="{7D7457D0-C252-49A3-9635-C29B38A49BDC}"/>
              </a:ext>
            </a:extLst>
          </p:cNvPr>
          <p:cNvSpPr/>
          <p:nvPr userDrawn="1"/>
        </p:nvSpPr>
        <p:spPr>
          <a:xfrm>
            <a:off x="1179625"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1" name="Oval 20">
            <a:extLst>
              <a:ext uri="{FF2B5EF4-FFF2-40B4-BE49-F238E27FC236}">
                <a16:creationId xmlns:a16="http://schemas.microsoft.com/office/drawing/2014/main" id="{566715FF-568E-4151-A75B-79EC2EC52AED}"/>
              </a:ext>
            </a:extLst>
          </p:cNvPr>
          <p:cNvSpPr/>
          <p:nvPr userDrawn="1"/>
        </p:nvSpPr>
        <p:spPr>
          <a:xfrm>
            <a:off x="4025670"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Oval 21">
            <a:extLst>
              <a:ext uri="{FF2B5EF4-FFF2-40B4-BE49-F238E27FC236}">
                <a16:creationId xmlns:a16="http://schemas.microsoft.com/office/drawing/2014/main" id="{EE41CAAB-44C4-48D7-80E1-3BF0D8006A5A}"/>
              </a:ext>
            </a:extLst>
          </p:cNvPr>
          <p:cNvSpPr/>
          <p:nvPr userDrawn="1"/>
        </p:nvSpPr>
        <p:spPr>
          <a:xfrm>
            <a:off x="6871715"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3" name="Oval 22">
            <a:extLst>
              <a:ext uri="{FF2B5EF4-FFF2-40B4-BE49-F238E27FC236}">
                <a16:creationId xmlns:a16="http://schemas.microsoft.com/office/drawing/2014/main" id="{3251A171-181E-416A-9BB8-F6DBEB470707}"/>
              </a:ext>
            </a:extLst>
          </p:cNvPr>
          <p:cNvSpPr/>
          <p:nvPr userDrawn="1"/>
        </p:nvSpPr>
        <p:spPr>
          <a:xfrm>
            <a:off x="9717761"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4" name="Picture Placeholder 3">
            <a:extLst>
              <a:ext uri="{FF2B5EF4-FFF2-40B4-BE49-F238E27FC236}">
                <a16:creationId xmlns:a16="http://schemas.microsoft.com/office/drawing/2014/main" id="{FE6EF7CF-2190-49FE-8BAE-D2863ECD5CAD}"/>
              </a:ext>
            </a:extLst>
          </p:cNvPr>
          <p:cNvSpPr>
            <a:spLocks noGrp="1"/>
          </p:cNvSpPr>
          <p:nvPr>
            <p:ph type="pic" sz="quarter" idx="21"/>
          </p:nvPr>
        </p:nvSpPr>
        <p:spPr>
          <a:xfrm>
            <a:off x="1395525" y="3263556"/>
            <a:ext cx="940316" cy="940316"/>
          </a:xfrm>
        </p:spPr>
        <p:txBody>
          <a:bodyPr anchor="t">
            <a:normAutofit/>
          </a:bodyPr>
          <a:lstStyle>
            <a:lvl1pPr marL="0" indent="0" algn="ctr">
              <a:buNone/>
              <a:defRPr sz="1200">
                <a:solidFill>
                  <a:schemeClr val="bg1"/>
                </a:solidFill>
              </a:defRPr>
            </a:lvl1pPr>
          </a:lstStyle>
          <a:p>
            <a:r>
              <a:rPr lang="en-US" noProof="0"/>
              <a:t>Click icon to add picture</a:t>
            </a:r>
          </a:p>
        </p:txBody>
      </p:sp>
      <p:sp>
        <p:nvSpPr>
          <p:cNvPr id="25" name="Picture Placeholder 3">
            <a:extLst>
              <a:ext uri="{FF2B5EF4-FFF2-40B4-BE49-F238E27FC236}">
                <a16:creationId xmlns:a16="http://schemas.microsoft.com/office/drawing/2014/main" id="{47D99824-ECF4-4A44-A7CE-84F3AC262C34}"/>
              </a:ext>
            </a:extLst>
          </p:cNvPr>
          <p:cNvSpPr>
            <a:spLocks noGrp="1"/>
          </p:cNvSpPr>
          <p:nvPr>
            <p:ph type="pic" sz="quarter" idx="22"/>
          </p:nvPr>
        </p:nvSpPr>
        <p:spPr>
          <a:xfrm>
            <a:off x="4214925" y="3263556"/>
            <a:ext cx="940316" cy="940316"/>
          </a:xfrm>
        </p:spPr>
        <p:txBody>
          <a:bodyPr anchor="t">
            <a:normAutofit/>
          </a:bodyPr>
          <a:lstStyle>
            <a:lvl1pPr marL="0" indent="0" algn="ctr">
              <a:buNone/>
              <a:defRPr sz="1200">
                <a:solidFill>
                  <a:schemeClr val="bg1"/>
                </a:solidFill>
              </a:defRPr>
            </a:lvl1pPr>
          </a:lstStyle>
          <a:p>
            <a:r>
              <a:rPr lang="en-US" noProof="0"/>
              <a:t>Click icon to add picture</a:t>
            </a:r>
          </a:p>
        </p:txBody>
      </p:sp>
      <p:sp>
        <p:nvSpPr>
          <p:cNvPr id="26" name="Picture Placeholder 3">
            <a:extLst>
              <a:ext uri="{FF2B5EF4-FFF2-40B4-BE49-F238E27FC236}">
                <a16:creationId xmlns:a16="http://schemas.microsoft.com/office/drawing/2014/main" id="{F1AE9D02-1431-4CC3-8919-5D21732C45C5}"/>
              </a:ext>
            </a:extLst>
          </p:cNvPr>
          <p:cNvSpPr>
            <a:spLocks noGrp="1"/>
          </p:cNvSpPr>
          <p:nvPr>
            <p:ph type="pic" sz="quarter" idx="23"/>
          </p:nvPr>
        </p:nvSpPr>
        <p:spPr>
          <a:xfrm>
            <a:off x="7097825" y="3263556"/>
            <a:ext cx="940316" cy="940316"/>
          </a:xfrm>
        </p:spPr>
        <p:txBody>
          <a:bodyPr anchor="t">
            <a:normAutofit/>
          </a:bodyPr>
          <a:lstStyle>
            <a:lvl1pPr marL="0" indent="0" algn="ctr">
              <a:buNone/>
              <a:defRPr sz="1200">
                <a:solidFill>
                  <a:schemeClr val="bg1"/>
                </a:solidFill>
              </a:defRPr>
            </a:lvl1pPr>
          </a:lstStyle>
          <a:p>
            <a:r>
              <a:rPr lang="en-US" noProof="0"/>
              <a:t>Click icon to add picture</a:t>
            </a:r>
          </a:p>
        </p:txBody>
      </p:sp>
      <p:sp>
        <p:nvSpPr>
          <p:cNvPr id="27" name="Picture Placeholder 3">
            <a:extLst>
              <a:ext uri="{FF2B5EF4-FFF2-40B4-BE49-F238E27FC236}">
                <a16:creationId xmlns:a16="http://schemas.microsoft.com/office/drawing/2014/main" id="{69207058-4EB8-4D3C-B236-53DC24F30D93}"/>
              </a:ext>
            </a:extLst>
          </p:cNvPr>
          <p:cNvSpPr>
            <a:spLocks noGrp="1"/>
          </p:cNvSpPr>
          <p:nvPr>
            <p:ph type="pic" sz="quarter" idx="24"/>
          </p:nvPr>
        </p:nvSpPr>
        <p:spPr>
          <a:xfrm>
            <a:off x="9955325" y="3263556"/>
            <a:ext cx="940316" cy="940316"/>
          </a:xfrm>
        </p:spPr>
        <p:txBody>
          <a:bodyPr anchor="t">
            <a:normAutofit/>
          </a:bodyPr>
          <a:lstStyle>
            <a:lvl1pPr marL="0" indent="0" algn="ctr">
              <a:buNone/>
              <a:defRPr sz="1200">
                <a:solidFill>
                  <a:schemeClr val="bg1"/>
                </a:solidFill>
              </a:defRPr>
            </a:lvl1pPr>
          </a:lstStyle>
          <a:p>
            <a:r>
              <a:rPr lang="en-US" noProof="0"/>
              <a:t>Click icon to add picture</a:t>
            </a:r>
          </a:p>
        </p:txBody>
      </p:sp>
    </p:spTree>
    <p:extLst>
      <p:ext uri="{BB962C8B-B14F-4D97-AF65-F5344CB8AC3E}">
        <p14:creationId xmlns:p14="http://schemas.microsoft.com/office/powerpoint/2010/main" val="3812089704"/>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image" Target="../media/image9.png"/><Relationship Id="rId2" Type="http://schemas.openxmlformats.org/officeDocument/2006/relationships/slideLayout" Target="../slideLayouts/slideLayout19.xml"/><Relationship Id="rId16" Type="http://schemas.openxmlformats.org/officeDocument/2006/relationships/theme" Target="../theme/theme2.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28DDA4-474A-43C5-B1A1-57A92A7CCC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A85B1BE6-28C8-4AEC-B4DB-F3836A42E2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329C7CBC-5FB5-4D83-B3F9-36179A625A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A2762F-FC25-452F-B0E2-4B6ABB03438A}" type="datetimeFigureOut">
              <a:rPr lang="en-GB" smtClean="0"/>
              <a:t>10/11/2021</a:t>
            </a:fld>
            <a:endParaRPr lang="en-GB"/>
          </a:p>
        </p:txBody>
      </p:sp>
      <p:sp>
        <p:nvSpPr>
          <p:cNvPr id="5" name="Footer Placeholder 4">
            <a:extLst>
              <a:ext uri="{FF2B5EF4-FFF2-40B4-BE49-F238E27FC236}">
                <a16:creationId xmlns:a16="http://schemas.microsoft.com/office/drawing/2014/main" id="{30D1AD50-5EF8-401B-BC9E-8C83C57F3E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01F5074-784F-47FB-B6D4-99EAC64F3F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AEE68E-87CC-4047-B7FB-45F2708640EE}" type="slidenum">
              <a:rPr lang="en-GB" smtClean="0"/>
              <a:t>‹#›</a:t>
            </a:fld>
            <a:endParaRPr lang="en-GB"/>
          </a:p>
        </p:txBody>
      </p:sp>
    </p:spTree>
    <p:extLst>
      <p:ext uri="{BB962C8B-B14F-4D97-AF65-F5344CB8AC3E}">
        <p14:creationId xmlns:p14="http://schemas.microsoft.com/office/powerpoint/2010/main" val="3800092969"/>
      </p:ext>
    </p:extLst>
  </p:cSld>
  <p:clrMap bg1="lt1" tx1="dk1" bg2="lt2" tx2="dk2" accent1="accent1" accent2="accent2" accent3="accent3" accent4="accent4" accent5="accent5" accent6="accent6" hlink="hlink" folHlink="folHlink"/>
  <p:sldLayoutIdLst>
    <p:sldLayoutId id="2147483649" r:id="rId1"/>
    <p:sldLayoutId id="2147483676" r:id="rId2"/>
    <p:sldLayoutId id="2147483677" r:id="rId3"/>
    <p:sldLayoutId id="2147483678" r:id="rId4"/>
    <p:sldLayoutId id="2147483722" r:id="rId5"/>
    <p:sldLayoutId id="2147483679" r:id="rId6"/>
    <p:sldLayoutId id="2147483681" r:id="rId7"/>
    <p:sldLayoutId id="2147483682" r:id="rId8"/>
    <p:sldLayoutId id="2147483680" r:id="rId9"/>
    <p:sldLayoutId id="2147483662" r:id="rId10"/>
    <p:sldLayoutId id="2147483673" r:id="rId11"/>
    <p:sldLayoutId id="2147483675" r:id="rId12"/>
    <p:sldLayoutId id="2147483671" r:id="rId13"/>
    <p:sldLayoutId id="2147483674" r:id="rId14"/>
    <p:sldLayoutId id="2147483668" r:id="rId15"/>
    <p:sldLayoutId id="2147483720" r:id="rId16"/>
    <p:sldLayoutId id="2147483721" r:id="rId17"/>
  </p:sldLayoutIdLst>
  <p:txStyles>
    <p:titleStyle>
      <a:lvl1pPr algn="l" defTabSz="914400" rtl="0" eaLnBrk="1" latinLnBrk="0" hangingPunct="1">
        <a:lnSpc>
          <a:spcPct val="90000"/>
        </a:lnSpc>
        <a:spcBef>
          <a:spcPct val="0"/>
        </a:spcBef>
        <a:buNone/>
        <a:defRPr sz="4400" kern="1200">
          <a:solidFill>
            <a:schemeClr val="tx1"/>
          </a:solidFill>
          <a:latin typeface="Lato" panose="020F0502020204030203" pitchFamily="34" charset="0"/>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8799" y="705124"/>
            <a:ext cx="11217575" cy="118955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18800" y="2336003"/>
            <a:ext cx="11192008" cy="3522794"/>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p:nvSpPr>
        <p:spPr>
          <a:xfrm>
            <a:off x="418800" y="457201"/>
            <a:ext cx="3762000" cy="795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9199" y="457199"/>
            <a:ext cx="7387175" cy="7953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14" name="Picture 13" descr="A close up of a sign&#10;&#10;Description generated with very high confidence">
            <a:extLst>
              <a:ext uri="{FF2B5EF4-FFF2-40B4-BE49-F238E27FC236}">
                <a16:creationId xmlns:a16="http://schemas.microsoft.com/office/drawing/2014/main" id="{D030F6A1-6AB4-418A-B1E4-E4BA9E24E13E}"/>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588075" y="58025"/>
            <a:ext cx="1052510" cy="373170"/>
          </a:xfrm>
          <a:prstGeom prst="rect">
            <a:avLst/>
          </a:prstGeom>
        </p:spPr>
      </p:pic>
    </p:spTree>
    <p:extLst>
      <p:ext uri="{BB962C8B-B14F-4D97-AF65-F5344CB8AC3E}">
        <p14:creationId xmlns:p14="http://schemas.microsoft.com/office/powerpoint/2010/main" val="2207359448"/>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Lst>
  <p:txStyles>
    <p:titleStyle>
      <a:lvl1pPr algn="l" defTabSz="457200" rtl="0" eaLnBrk="1" latinLnBrk="0" hangingPunct="1">
        <a:spcBef>
          <a:spcPct val="0"/>
        </a:spcBef>
        <a:buNone/>
        <a:defRPr sz="2800" b="0" kern="1200" cap="all">
          <a:solidFill>
            <a:schemeClr val="bg1"/>
          </a:solidFill>
          <a:latin typeface="Lato" panose="020F0502020204030203"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Lato" panose="020F0502020204030203" pitchFamily="34" charset="0"/>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Lato" panose="020F0502020204030203" pitchFamily="34" charset="0"/>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Lato" panose="020F0502020204030203" pitchFamily="34" charset="0"/>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Lato" panose="020F0502020204030203" pitchFamily="34" charset="0"/>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Lato" panose="020F0502020204030203" pitchFamily="34"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733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slide" Target="slide25.xml"/><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slide" Target="slide21.xml"/><Relationship Id="rId5" Type="http://schemas.openxmlformats.org/officeDocument/2006/relationships/slide" Target="slide11.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hemeOverride" Target="../theme/themeOverride1.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3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04FB72-5B2E-475C-9DE9-940163A0927F}"/>
              </a:ext>
            </a:extLst>
          </p:cNvPr>
          <p:cNvSpPr>
            <a:spLocks noGrp="1"/>
          </p:cNvSpPr>
          <p:nvPr>
            <p:ph type="body" sz="quarter" idx="11"/>
          </p:nvPr>
        </p:nvSpPr>
        <p:spPr>
          <a:xfrm>
            <a:off x="2400300" y="4514849"/>
            <a:ext cx="7391400" cy="1894829"/>
          </a:xfrm>
        </p:spPr>
        <p:txBody>
          <a:bodyPr>
            <a:normAutofit fontScale="70000" lnSpcReduction="20000"/>
          </a:bodyPr>
          <a:lstStyle/>
          <a:p>
            <a:pPr>
              <a:lnSpc>
                <a:spcPct val="120000"/>
              </a:lnSpc>
            </a:pPr>
            <a:r>
              <a:rPr lang="en-GB" sz="1900" dirty="0">
                <a:solidFill>
                  <a:schemeClr val="bg1"/>
                </a:solidFill>
                <a:latin typeface="+mj-lt"/>
              </a:rPr>
              <a:t>Workshop with Project Equality Platform and Standard</a:t>
            </a:r>
          </a:p>
          <a:p>
            <a:pPr>
              <a:lnSpc>
                <a:spcPct val="120000"/>
              </a:lnSpc>
            </a:pPr>
            <a:r>
              <a:rPr lang="en-GB" sz="1900" dirty="0">
                <a:latin typeface="+mj-lt"/>
              </a:rPr>
              <a:t>Lisbon, Portugal, </a:t>
            </a:r>
            <a:r>
              <a:rPr lang="en-GB" sz="1900" dirty="0">
                <a:solidFill>
                  <a:schemeClr val="bg1"/>
                </a:solidFill>
                <a:latin typeface="+mj-lt"/>
              </a:rPr>
              <a:t>November 12 2021 </a:t>
            </a:r>
            <a:endParaRPr lang="is-IS" sz="1400" dirty="0">
              <a:solidFill>
                <a:schemeClr val="bg1"/>
              </a:solidFill>
              <a:latin typeface="+mj-lt"/>
            </a:endParaRPr>
          </a:p>
          <a:p>
            <a:r>
              <a:rPr lang="is-IS" sz="3000" b="1" dirty="0">
                <a:latin typeface="+mj-lt"/>
              </a:rPr>
              <a:t>Gyða Björg Sigurðardóttir</a:t>
            </a:r>
          </a:p>
          <a:p>
            <a:pPr>
              <a:lnSpc>
                <a:spcPct val="110000"/>
              </a:lnSpc>
            </a:pPr>
            <a:r>
              <a:rPr lang="en-GB" sz="1800" dirty="0">
                <a:solidFill>
                  <a:schemeClr val="bg1"/>
                </a:solidFill>
                <a:latin typeface="+mj-lt"/>
              </a:rPr>
              <a:t>From management consulting firm Ráður </a:t>
            </a:r>
          </a:p>
          <a:p>
            <a:pPr>
              <a:lnSpc>
                <a:spcPct val="110000"/>
              </a:lnSpc>
            </a:pPr>
            <a:r>
              <a:rPr lang="en-GB" sz="1800" dirty="0">
                <a:solidFill>
                  <a:schemeClr val="bg1"/>
                </a:solidFill>
                <a:latin typeface="+mj-lt"/>
              </a:rPr>
              <a:t>www.radur.is</a:t>
            </a:r>
          </a:p>
        </p:txBody>
      </p:sp>
      <p:sp>
        <p:nvSpPr>
          <p:cNvPr id="3" name="Text Placeholder 2">
            <a:extLst>
              <a:ext uri="{FF2B5EF4-FFF2-40B4-BE49-F238E27FC236}">
                <a16:creationId xmlns:a16="http://schemas.microsoft.com/office/drawing/2014/main" id="{2990640B-422B-4DA7-8FC6-E559B9FF3870}"/>
              </a:ext>
            </a:extLst>
          </p:cNvPr>
          <p:cNvSpPr>
            <a:spLocks noGrp="1"/>
          </p:cNvSpPr>
          <p:nvPr>
            <p:ph type="body" sz="quarter" idx="10"/>
          </p:nvPr>
        </p:nvSpPr>
        <p:spPr/>
        <p:txBody>
          <a:bodyPr/>
          <a:lstStyle/>
          <a:p>
            <a:pPr algn="ctr"/>
            <a:r>
              <a:rPr lang="en-GB" sz="2800" b="1" dirty="0">
                <a:solidFill>
                  <a:schemeClr val="bg1"/>
                </a:solidFill>
                <a:latin typeface="Lato Medium" panose="020F0502020204030203" pitchFamily="34" charset="0"/>
              </a:rPr>
              <a:t>Equal pay challenges in Iceland</a:t>
            </a:r>
          </a:p>
        </p:txBody>
      </p:sp>
    </p:spTree>
    <p:extLst>
      <p:ext uri="{BB962C8B-B14F-4D97-AF65-F5344CB8AC3E}">
        <p14:creationId xmlns:p14="http://schemas.microsoft.com/office/powerpoint/2010/main" val="3093400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E3D21-0F4A-4323-9454-0659C3696312}"/>
              </a:ext>
            </a:extLst>
          </p:cNvPr>
          <p:cNvSpPr>
            <a:spLocks noGrp="1"/>
          </p:cNvSpPr>
          <p:nvPr>
            <p:ph type="title"/>
          </p:nvPr>
        </p:nvSpPr>
        <p:spPr/>
        <p:txBody>
          <a:bodyPr/>
          <a:lstStyle/>
          <a:p>
            <a:r>
              <a:rPr lang="en-GB" dirty="0"/>
              <a:t>Equality management</a:t>
            </a:r>
            <a:endParaRPr lang="is-IS" dirty="0"/>
          </a:p>
        </p:txBody>
      </p:sp>
      <p:sp>
        <p:nvSpPr>
          <p:cNvPr id="3" name="Text Placeholder 2">
            <a:extLst>
              <a:ext uri="{FF2B5EF4-FFF2-40B4-BE49-F238E27FC236}">
                <a16:creationId xmlns:a16="http://schemas.microsoft.com/office/drawing/2014/main" id="{189CBDC0-1EEF-461A-9CC2-2EBDA0C2B109}"/>
              </a:ext>
            </a:extLst>
          </p:cNvPr>
          <p:cNvSpPr>
            <a:spLocks noGrp="1"/>
          </p:cNvSpPr>
          <p:nvPr>
            <p:ph type="body" sz="quarter" idx="12"/>
          </p:nvPr>
        </p:nvSpPr>
        <p:spPr/>
        <p:txBody>
          <a:bodyPr/>
          <a:lstStyle/>
          <a:p>
            <a:r>
              <a:rPr lang="en-GB" dirty="0"/>
              <a:t>Required basis for successful implementation</a:t>
            </a:r>
            <a:endParaRPr lang="is-IS" dirty="0"/>
          </a:p>
        </p:txBody>
      </p:sp>
      <p:sp>
        <p:nvSpPr>
          <p:cNvPr id="4" name="Text Placeholder 3">
            <a:extLst>
              <a:ext uri="{FF2B5EF4-FFF2-40B4-BE49-F238E27FC236}">
                <a16:creationId xmlns:a16="http://schemas.microsoft.com/office/drawing/2014/main" id="{C92E45CD-4452-46D9-BAF4-66527BC62CAE}"/>
              </a:ext>
            </a:extLst>
          </p:cNvPr>
          <p:cNvSpPr>
            <a:spLocks noGrp="1"/>
          </p:cNvSpPr>
          <p:nvPr>
            <p:ph type="body" sz="quarter" idx="11"/>
          </p:nvPr>
        </p:nvSpPr>
        <p:spPr/>
        <p:txBody>
          <a:bodyPr/>
          <a:lstStyle/>
          <a:p>
            <a:endParaRPr lang="is-IS" dirty="0"/>
          </a:p>
        </p:txBody>
      </p:sp>
      <mc:AlternateContent xmlns:mc="http://schemas.openxmlformats.org/markup-compatibility/2006">
        <mc:Choice xmlns:psuz="http://schemas.microsoft.com/office/powerpoint/2016/summaryzoom" Requires="psuz">
          <p:graphicFrame>
            <p:nvGraphicFramePr>
              <p:cNvPr id="7" name="Summary Zoom 6">
                <a:extLst>
                  <a:ext uri="{FF2B5EF4-FFF2-40B4-BE49-F238E27FC236}">
                    <a16:creationId xmlns:a16="http://schemas.microsoft.com/office/drawing/2014/main" id="{3AAEAA25-7419-454D-AD19-47F630892435}"/>
                  </a:ext>
                </a:extLst>
              </p:cNvPr>
              <p:cNvGraphicFramePr>
                <a:graphicFrameLocks noChangeAspect="1"/>
              </p:cNvGraphicFramePr>
              <p:nvPr>
                <p:extLst>
                  <p:ext uri="{D42A27DB-BD31-4B8C-83A1-F6EECF244321}">
                    <p14:modId xmlns:p14="http://schemas.microsoft.com/office/powerpoint/2010/main" val="4124846990"/>
                  </p:ext>
                </p:extLst>
              </p:nvPr>
            </p:nvGraphicFramePr>
            <p:xfrm>
              <a:off x="6324600" y="330200"/>
              <a:ext cx="5537200" cy="6223000"/>
            </p:xfrm>
            <a:graphic>
              <a:graphicData uri="http://schemas.microsoft.com/office/powerpoint/2016/summaryzoom">
                <psuz:summaryZm>
                  <psuz:summaryZmObj sectionId="{DC5445DB-BC37-488F-BB6A-3BC41F912129}">
                    <psuz:zmPr id="{B49D5B2B-07B1-4A86-A350-770CB5E6FBBC}" transitionDur="1000">
                      <p166:blipFill xmlns:p166="http://schemas.microsoft.com/office/powerpoint/2016/6/main">
                        <a:blip r:embed="rId2"/>
                        <a:stretch>
                          <a:fillRect/>
                        </a:stretch>
                      </p166:blipFill>
                      <p166:spPr xmlns:p166="http://schemas.microsoft.com/office/powerpoint/2016/6/main">
                        <a:xfrm>
                          <a:off x="1109134" y="186690"/>
                          <a:ext cx="3318933" cy="1866900"/>
                        </a:xfrm>
                        <a:prstGeom prst="rect">
                          <a:avLst/>
                        </a:prstGeom>
                        <a:ln w="3175">
                          <a:solidFill>
                            <a:prstClr val="ltGray"/>
                          </a:solidFill>
                        </a:ln>
                      </p166:spPr>
                    </psuz:zmPr>
                  </psuz:summaryZmObj>
                  <psuz:summaryZmObj sectionId="{63081C4B-F399-4CBC-8433-4BB6141208D9}">
                    <psuz:zmPr id="{BEAD207E-A15E-4113-8303-45AEF3FEBE30}" transitionDur="1000">
                      <p166:blipFill xmlns:p166="http://schemas.microsoft.com/office/powerpoint/2016/6/main">
                        <a:blip r:embed="rId3"/>
                        <a:stretch>
                          <a:fillRect/>
                        </a:stretch>
                      </p166:blipFill>
                      <p166:spPr xmlns:p166="http://schemas.microsoft.com/office/powerpoint/2016/6/main">
                        <a:xfrm>
                          <a:off x="1109134" y="2178050"/>
                          <a:ext cx="3318933" cy="1866900"/>
                        </a:xfrm>
                        <a:prstGeom prst="rect">
                          <a:avLst/>
                        </a:prstGeom>
                        <a:ln w="3175">
                          <a:solidFill>
                            <a:prstClr val="ltGray"/>
                          </a:solidFill>
                        </a:ln>
                      </p166:spPr>
                    </psuz:zmPr>
                  </psuz:summaryZmObj>
                  <psuz:summaryZmObj sectionId="{6E30A206-235B-4C6B-B88A-629B409FE70C}">
                    <psuz:zmPr id="{985B6806-8842-459A-9F98-07C75490F615}" transitionDur="1000">
                      <p166:blipFill xmlns:p166="http://schemas.microsoft.com/office/powerpoint/2016/6/main">
                        <a:blip r:embed="rId4"/>
                        <a:stretch>
                          <a:fillRect/>
                        </a:stretch>
                      </p166:blipFill>
                      <p166:spPr xmlns:p166="http://schemas.microsoft.com/office/powerpoint/2016/6/main">
                        <a:xfrm>
                          <a:off x="1109134" y="4169410"/>
                          <a:ext cx="3318933" cy="1866900"/>
                        </a:xfrm>
                        <a:prstGeom prst="rect">
                          <a:avLst/>
                        </a:prstGeom>
                        <a:ln w="3175">
                          <a:solidFill>
                            <a:prstClr val="ltGray"/>
                          </a:solidFill>
                        </a:ln>
                      </p166:spPr>
                    </psuz:zmPr>
                  </psuz:summaryZmObj>
                  <psuz:gridLayout/>
                </psuz:summaryZm>
              </a:graphicData>
            </a:graphic>
          </p:graphicFrame>
        </mc:Choice>
        <mc:Fallback>
          <p:grpSp>
            <p:nvGrpSpPr>
              <p:cNvPr id="7" name="Summary Zoom 6">
                <a:extLst>
                  <a:ext uri="{FF2B5EF4-FFF2-40B4-BE49-F238E27FC236}">
                    <a16:creationId xmlns:a16="http://schemas.microsoft.com/office/drawing/2014/main" id="{3AAEAA25-7419-454D-AD19-47F630892435}"/>
                  </a:ext>
                </a:extLst>
              </p:cNvPr>
              <p:cNvGrpSpPr>
                <a:grpSpLocks noGrp="1" noUngrp="1" noRot="1" noChangeAspect="1" noMove="1" noResize="1"/>
              </p:cNvGrpSpPr>
              <p:nvPr/>
            </p:nvGrpSpPr>
            <p:grpSpPr>
              <a:xfrm>
                <a:off x="6324600" y="330200"/>
                <a:ext cx="5537200" cy="6223000"/>
                <a:chOff x="6324600" y="330200"/>
                <a:chExt cx="5537200" cy="6223000"/>
              </a:xfrm>
            </p:grpSpPr>
            <p:pic>
              <p:nvPicPr>
                <p:cNvPr id="8" name="Picture 8">
                  <a:hlinkClick r:id="rId5" action="ppaction://hlinksldjump"/>
                </p:cNvPr>
                <p:cNvPicPr>
                  <a:picLocks noSelect="1" noRot="1" noChangeAspect="1" noMove="1" noResize="1" noEditPoints="1" noAdjustHandles="1" noChangeArrowheads="1" noChangeShapeType="1"/>
                </p:cNvPicPr>
                <p:nvPr/>
              </p:nvPicPr>
              <p:blipFill>
                <a:blip r:embed="rId2"/>
                <a:stretch>
                  <a:fillRect/>
                </a:stretch>
              </p:blipFill>
              <p:spPr>
                <a:xfrm>
                  <a:off x="7433734" y="516890"/>
                  <a:ext cx="3318933" cy="1866900"/>
                </a:xfrm>
                <a:prstGeom prst="rect">
                  <a:avLst/>
                </a:prstGeom>
                <a:ln w="3175">
                  <a:solidFill>
                    <a:prstClr val="ltGray"/>
                  </a:solidFill>
                </a:ln>
              </p:spPr>
            </p:pic>
            <p:pic>
              <p:nvPicPr>
                <p:cNvPr id="9" name="Picture 9">
                  <a:hlinkClick r:id="rId6" action="ppaction://hlinksldjump"/>
                </p:cNvPr>
                <p:cNvPicPr>
                  <a:picLocks noSelect="1" noRot="1" noChangeAspect="1" noMove="1" noResize="1" noEditPoints="1" noAdjustHandles="1" noChangeArrowheads="1" noChangeShapeType="1"/>
                </p:cNvPicPr>
                <p:nvPr/>
              </p:nvPicPr>
              <p:blipFill>
                <a:blip r:embed="rId3"/>
                <a:stretch>
                  <a:fillRect/>
                </a:stretch>
              </p:blipFill>
              <p:spPr>
                <a:xfrm>
                  <a:off x="7433734" y="2508250"/>
                  <a:ext cx="3318933" cy="1866900"/>
                </a:xfrm>
                <a:prstGeom prst="rect">
                  <a:avLst/>
                </a:prstGeom>
                <a:ln w="3175">
                  <a:solidFill>
                    <a:prstClr val="ltGray"/>
                  </a:solidFill>
                </a:ln>
              </p:spPr>
            </p:pic>
            <p:pic>
              <p:nvPicPr>
                <p:cNvPr id="10" name="Picture 10">
                  <a:hlinkClick r:id="rId7" action="ppaction://hlinksldjump"/>
                </p:cNvPr>
                <p:cNvPicPr>
                  <a:picLocks noSelect="1" noRot="1" noChangeAspect="1" noMove="1" noResize="1" noEditPoints="1" noAdjustHandles="1" noChangeArrowheads="1" noChangeShapeType="1"/>
                </p:cNvPicPr>
                <p:nvPr/>
              </p:nvPicPr>
              <p:blipFill>
                <a:blip r:embed="rId4"/>
                <a:stretch>
                  <a:fillRect/>
                </a:stretch>
              </p:blipFill>
              <p:spPr>
                <a:xfrm>
                  <a:off x="7433734" y="4499610"/>
                  <a:ext cx="3318933" cy="1866900"/>
                </a:xfrm>
                <a:prstGeom prst="rect">
                  <a:avLst/>
                </a:prstGeom>
                <a:ln w="3175">
                  <a:solidFill>
                    <a:prstClr val="ltGray"/>
                  </a:solidFill>
                </a:ln>
              </p:spPr>
            </p:pic>
          </p:grpSp>
        </mc:Fallback>
      </mc:AlternateContent>
    </p:spTree>
    <p:extLst>
      <p:ext uri="{BB962C8B-B14F-4D97-AF65-F5344CB8AC3E}">
        <p14:creationId xmlns:p14="http://schemas.microsoft.com/office/powerpoint/2010/main" val="1408911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B7CC31-4C19-430D-9F8E-C0E7F846CA92}"/>
              </a:ext>
            </a:extLst>
          </p:cNvPr>
          <p:cNvSpPr>
            <a:spLocks noGrp="1"/>
          </p:cNvSpPr>
          <p:nvPr>
            <p:ph type="body" sz="quarter" idx="10"/>
          </p:nvPr>
        </p:nvSpPr>
        <p:spPr/>
        <p:txBody>
          <a:bodyPr/>
          <a:lstStyle/>
          <a:p>
            <a:r>
              <a:rPr lang="en-GB" dirty="0"/>
              <a:t>1</a:t>
            </a:r>
            <a:endParaRPr lang="is-IS" dirty="0"/>
          </a:p>
        </p:txBody>
      </p:sp>
      <p:sp>
        <p:nvSpPr>
          <p:cNvPr id="3" name="Title 2">
            <a:extLst>
              <a:ext uri="{FF2B5EF4-FFF2-40B4-BE49-F238E27FC236}">
                <a16:creationId xmlns:a16="http://schemas.microsoft.com/office/drawing/2014/main" id="{8259C9D9-A81A-4702-B082-86F595826191}"/>
              </a:ext>
            </a:extLst>
          </p:cNvPr>
          <p:cNvSpPr>
            <a:spLocks noGrp="1"/>
          </p:cNvSpPr>
          <p:nvPr>
            <p:ph type="title"/>
          </p:nvPr>
        </p:nvSpPr>
        <p:spPr/>
        <p:txBody>
          <a:bodyPr/>
          <a:lstStyle/>
          <a:p>
            <a:r>
              <a:rPr lang="en-GB" dirty="0"/>
              <a:t>Leadership</a:t>
            </a:r>
            <a:endParaRPr lang="is-IS" dirty="0"/>
          </a:p>
        </p:txBody>
      </p:sp>
    </p:spTree>
    <p:extLst>
      <p:ext uri="{BB962C8B-B14F-4D97-AF65-F5344CB8AC3E}">
        <p14:creationId xmlns:p14="http://schemas.microsoft.com/office/powerpoint/2010/main" val="3430197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1ACD53A-BA38-4591-A9E7-040DFD6EEBA3}"/>
              </a:ext>
            </a:extLst>
          </p:cNvPr>
          <p:cNvSpPr>
            <a:spLocks noGrp="1"/>
          </p:cNvSpPr>
          <p:nvPr>
            <p:ph type="body" sz="quarter" idx="14"/>
          </p:nvPr>
        </p:nvSpPr>
        <p:spPr/>
        <p:txBody>
          <a:bodyPr>
            <a:normAutofit/>
          </a:bodyPr>
          <a:lstStyle/>
          <a:p>
            <a:r>
              <a:rPr lang="en-GB" sz="2400" dirty="0"/>
              <a:t>Just tell us what we need to do to comply</a:t>
            </a:r>
            <a:endParaRPr lang="is-IS" sz="2400" dirty="0"/>
          </a:p>
        </p:txBody>
      </p:sp>
      <p:sp>
        <p:nvSpPr>
          <p:cNvPr id="5" name="Text Placeholder 4">
            <a:extLst>
              <a:ext uri="{FF2B5EF4-FFF2-40B4-BE49-F238E27FC236}">
                <a16:creationId xmlns:a16="http://schemas.microsoft.com/office/drawing/2014/main" id="{AC4409EF-CE50-4509-94AD-EBCCA405C978}"/>
              </a:ext>
            </a:extLst>
          </p:cNvPr>
          <p:cNvSpPr>
            <a:spLocks noGrp="1"/>
          </p:cNvSpPr>
          <p:nvPr>
            <p:ph type="body" sz="quarter" idx="15"/>
          </p:nvPr>
        </p:nvSpPr>
        <p:spPr/>
        <p:txBody>
          <a:bodyPr/>
          <a:lstStyle/>
          <a:p>
            <a:r>
              <a:rPr lang="en-GB" dirty="0"/>
              <a:t>Anonymous CEO</a:t>
            </a:r>
            <a:endParaRPr lang="is-IS" dirty="0"/>
          </a:p>
        </p:txBody>
      </p:sp>
    </p:spTree>
    <p:extLst>
      <p:ext uri="{BB962C8B-B14F-4D97-AF65-F5344CB8AC3E}">
        <p14:creationId xmlns:p14="http://schemas.microsoft.com/office/powerpoint/2010/main" val="1534185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BE7B736-2864-45BA-8F9C-A426FF190FC0}"/>
              </a:ext>
            </a:extLst>
          </p:cNvPr>
          <p:cNvSpPr>
            <a:spLocks noGrp="1"/>
          </p:cNvSpPr>
          <p:nvPr>
            <p:ph type="title"/>
          </p:nvPr>
        </p:nvSpPr>
        <p:spPr/>
        <p:txBody>
          <a:bodyPr/>
          <a:lstStyle/>
          <a:p>
            <a:r>
              <a:rPr lang="en-GB" dirty="0"/>
              <a:t>Leadership first</a:t>
            </a:r>
            <a:endParaRPr lang="is-IS" dirty="0"/>
          </a:p>
        </p:txBody>
      </p:sp>
      <p:sp>
        <p:nvSpPr>
          <p:cNvPr id="11" name="Text Placeholder 10">
            <a:extLst>
              <a:ext uri="{FF2B5EF4-FFF2-40B4-BE49-F238E27FC236}">
                <a16:creationId xmlns:a16="http://schemas.microsoft.com/office/drawing/2014/main" id="{D3D67B8F-81AC-4A56-83FC-A925E3C47770}"/>
              </a:ext>
            </a:extLst>
          </p:cNvPr>
          <p:cNvSpPr>
            <a:spLocks noGrp="1"/>
          </p:cNvSpPr>
          <p:nvPr>
            <p:ph type="body" sz="quarter" idx="12"/>
          </p:nvPr>
        </p:nvSpPr>
        <p:spPr/>
        <p:txBody>
          <a:bodyPr/>
          <a:lstStyle/>
          <a:p>
            <a:r>
              <a:rPr lang="en-GB" dirty="0"/>
              <a:t>Middle management can not pull the weight without support</a:t>
            </a:r>
            <a:endParaRPr lang="is-IS" dirty="0"/>
          </a:p>
        </p:txBody>
      </p:sp>
      <p:sp>
        <p:nvSpPr>
          <p:cNvPr id="12" name="Text Placeholder 11">
            <a:extLst>
              <a:ext uri="{FF2B5EF4-FFF2-40B4-BE49-F238E27FC236}">
                <a16:creationId xmlns:a16="http://schemas.microsoft.com/office/drawing/2014/main" id="{9CFBA298-9038-430C-B998-86AD61728A65}"/>
              </a:ext>
            </a:extLst>
          </p:cNvPr>
          <p:cNvSpPr>
            <a:spLocks noGrp="1"/>
          </p:cNvSpPr>
          <p:nvPr>
            <p:ph type="body" sz="quarter" idx="11"/>
          </p:nvPr>
        </p:nvSpPr>
        <p:spPr/>
        <p:txBody>
          <a:bodyPr/>
          <a:lstStyle/>
          <a:p>
            <a:r>
              <a:rPr lang="en-GB" sz="1600" dirty="0"/>
              <a:t>Allocating resources, responsibilities and time. </a:t>
            </a:r>
          </a:p>
          <a:p>
            <a:r>
              <a:rPr lang="en-GB" sz="1600" dirty="0"/>
              <a:t>Leadership is ultimately what defines the outcome of equality implementation</a:t>
            </a:r>
          </a:p>
          <a:p>
            <a:endParaRPr lang="en-GB" dirty="0"/>
          </a:p>
        </p:txBody>
      </p:sp>
      <p:graphicFrame>
        <p:nvGraphicFramePr>
          <p:cNvPr id="61" name="Content Placeholder 60">
            <a:extLst>
              <a:ext uri="{FF2B5EF4-FFF2-40B4-BE49-F238E27FC236}">
                <a16:creationId xmlns:a16="http://schemas.microsoft.com/office/drawing/2014/main" id="{080EAB20-A813-4397-BC4B-910C3DC6FB9A}"/>
              </a:ext>
            </a:extLst>
          </p:cNvPr>
          <p:cNvGraphicFramePr>
            <a:graphicFrameLocks noGrp="1"/>
          </p:cNvGraphicFramePr>
          <p:nvPr>
            <p:ph sz="quarter" idx="13"/>
            <p:extLst>
              <p:ext uri="{D42A27DB-BD31-4B8C-83A1-F6EECF244321}">
                <p14:modId xmlns:p14="http://schemas.microsoft.com/office/powerpoint/2010/main" val="26123604"/>
              </p:ext>
            </p:extLst>
          </p:nvPr>
        </p:nvGraphicFramePr>
        <p:xfrm>
          <a:off x="6324600" y="330200"/>
          <a:ext cx="5537200" cy="622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9413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
                                            <p:graphicEl>
                                              <a:dgm id="{63B53F9C-062D-40C0-8E34-C7804E33A5DA}"/>
                                            </p:graphicEl>
                                          </p:spTgt>
                                        </p:tgtEl>
                                        <p:attrNameLst>
                                          <p:attrName>style.visibility</p:attrName>
                                        </p:attrNameLst>
                                      </p:cBhvr>
                                      <p:to>
                                        <p:strVal val="visible"/>
                                      </p:to>
                                    </p:set>
                                    <p:animEffect transition="in" filter="fade">
                                      <p:cBhvr>
                                        <p:cTn id="7" dur="500"/>
                                        <p:tgtEl>
                                          <p:spTgt spid="61">
                                            <p:graphicEl>
                                              <a:dgm id="{63B53F9C-062D-40C0-8E34-C7804E33A5D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
                                            <p:graphicEl>
                                              <a:dgm id="{432216A4-B8FB-4709-AFE6-49EEAD29783F}"/>
                                            </p:graphicEl>
                                          </p:spTgt>
                                        </p:tgtEl>
                                        <p:attrNameLst>
                                          <p:attrName>style.visibility</p:attrName>
                                        </p:attrNameLst>
                                      </p:cBhvr>
                                      <p:to>
                                        <p:strVal val="visible"/>
                                      </p:to>
                                    </p:set>
                                    <p:animEffect transition="in" filter="fade">
                                      <p:cBhvr>
                                        <p:cTn id="12" dur="500"/>
                                        <p:tgtEl>
                                          <p:spTgt spid="61">
                                            <p:graphicEl>
                                              <a:dgm id="{432216A4-B8FB-4709-AFE6-49EEAD29783F}"/>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1">
                                            <p:graphicEl>
                                              <a:dgm id="{E1342818-35AE-482E-9042-1361CB934F58}"/>
                                            </p:graphicEl>
                                          </p:spTgt>
                                        </p:tgtEl>
                                        <p:attrNameLst>
                                          <p:attrName>style.visibility</p:attrName>
                                        </p:attrNameLst>
                                      </p:cBhvr>
                                      <p:to>
                                        <p:strVal val="visible"/>
                                      </p:to>
                                    </p:set>
                                    <p:animEffect transition="in" filter="fade">
                                      <p:cBhvr>
                                        <p:cTn id="15" dur="500"/>
                                        <p:tgtEl>
                                          <p:spTgt spid="61">
                                            <p:graphicEl>
                                              <a:dgm id="{E1342818-35AE-482E-9042-1361CB934F58}"/>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1">
                                            <p:graphicEl>
                                              <a:dgm id="{675177E3-02F6-4986-8C20-CFBCA54D0A0D}"/>
                                            </p:graphicEl>
                                          </p:spTgt>
                                        </p:tgtEl>
                                        <p:attrNameLst>
                                          <p:attrName>style.visibility</p:attrName>
                                        </p:attrNameLst>
                                      </p:cBhvr>
                                      <p:to>
                                        <p:strVal val="visible"/>
                                      </p:to>
                                    </p:set>
                                    <p:animEffect transition="in" filter="fade">
                                      <p:cBhvr>
                                        <p:cTn id="18" dur="500"/>
                                        <p:tgtEl>
                                          <p:spTgt spid="61">
                                            <p:graphicEl>
                                              <a:dgm id="{675177E3-02F6-4986-8C20-CFBCA54D0A0D}"/>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1">
                                            <p:graphicEl>
                                              <a:dgm id="{01CCFF79-F5BE-4E5C-874D-564ED608C765}"/>
                                            </p:graphicEl>
                                          </p:spTgt>
                                        </p:tgtEl>
                                        <p:attrNameLst>
                                          <p:attrName>style.visibility</p:attrName>
                                        </p:attrNameLst>
                                      </p:cBhvr>
                                      <p:to>
                                        <p:strVal val="visible"/>
                                      </p:to>
                                    </p:set>
                                    <p:animEffect transition="in" filter="fade">
                                      <p:cBhvr>
                                        <p:cTn id="23" dur="500"/>
                                        <p:tgtEl>
                                          <p:spTgt spid="61">
                                            <p:graphicEl>
                                              <a:dgm id="{01CCFF79-F5BE-4E5C-874D-564ED608C765}"/>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1">
                                            <p:graphicEl>
                                              <a:dgm id="{AB390408-1641-4752-976F-05878ED78479}"/>
                                            </p:graphicEl>
                                          </p:spTgt>
                                        </p:tgtEl>
                                        <p:attrNameLst>
                                          <p:attrName>style.visibility</p:attrName>
                                        </p:attrNameLst>
                                      </p:cBhvr>
                                      <p:to>
                                        <p:strVal val="visible"/>
                                      </p:to>
                                    </p:set>
                                    <p:animEffect transition="in" filter="fade">
                                      <p:cBhvr>
                                        <p:cTn id="26" dur="500"/>
                                        <p:tgtEl>
                                          <p:spTgt spid="61">
                                            <p:graphicEl>
                                              <a:dgm id="{AB390408-1641-4752-976F-05878ED78479}"/>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1">
                                            <p:graphicEl>
                                              <a:dgm id="{D80F9944-3B3F-47B0-8C81-7289FF30288C}"/>
                                            </p:graphicEl>
                                          </p:spTgt>
                                        </p:tgtEl>
                                        <p:attrNameLst>
                                          <p:attrName>style.visibility</p:attrName>
                                        </p:attrNameLst>
                                      </p:cBhvr>
                                      <p:to>
                                        <p:strVal val="visible"/>
                                      </p:to>
                                    </p:set>
                                    <p:animEffect transition="in" filter="fade">
                                      <p:cBhvr>
                                        <p:cTn id="31" dur="500"/>
                                        <p:tgtEl>
                                          <p:spTgt spid="61">
                                            <p:graphicEl>
                                              <a:dgm id="{D80F9944-3B3F-47B0-8C81-7289FF30288C}"/>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1">
                                            <p:graphicEl>
                                              <a:dgm id="{475FE890-4C4A-4D1E-81FE-F6403301D234}"/>
                                            </p:graphicEl>
                                          </p:spTgt>
                                        </p:tgtEl>
                                        <p:attrNameLst>
                                          <p:attrName>style.visibility</p:attrName>
                                        </p:attrNameLst>
                                      </p:cBhvr>
                                      <p:to>
                                        <p:strVal val="visible"/>
                                      </p:to>
                                    </p:set>
                                    <p:animEffect transition="in" filter="fade">
                                      <p:cBhvr>
                                        <p:cTn id="34" dur="500"/>
                                        <p:tgtEl>
                                          <p:spTgt spid="61">
                                            <p:graphicEl>
                                              <a:dgm id="{475FE890-4C4A-4D1E-81FE-F6403301D23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1"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BE7B736-2864-45BA-8F9C-A426FF190FC0}"/>
              </a:ext>
            </a:extLst>
          </p:cNvPr>
          <p:cNvSpPr>
            <a:spLocks noGrp="1"/>
          </p:cNvSpPr>
          <p:nvPr>
            <p:ph type="title"/>
          </p:nvPr>
        </p:nvSpPr>
        <p:spPr/>
        <p:txBody>
          <a:bodyPr/>
          <a:lstStyle/>
          <a:p>
            <a:r>
              <a:rPr lang="en-GB" dirty="0"/>
              <a:t>In the absence of leadership</a:t>
            </a:r>
            <a:endParaRPr lang="is-IS" dirty="0"/>
          </a:p>
        </p:txBody>
      </p:sp>
      <p:sp>
        <p:nvSpPr>
          <p:cNvPr id="11" name="Text Placeholder 10">
            <a:extLst>
              <a:ext uri="{FF2B5EF4-FFF2-40B4-BE49-F238E27FC236}">
                <a16:creationId xmlns:a16="http://schemas.microsoft.com/office/drawing/2014/main" id="{D3D67B8F-81AC-4A56-83FC-A925E3C47770}"/>
              </a:ext>
            </a:extLst>
          </p:cNvPr>
          <p:cNvSpPr>
            <a:spLocks noGrp="1"/>
          </p:cNvSpPr>
          <p:nvPr>
            <p:ph type="body" sz="quarter" idx="12"/>
          </p:nvPr>
        </p:nvSpPr>
        <p:spPr/>
        <p:txBody>
          <a:bodyPr/>
          <a:lstStyle/>
          <a:p>
            <a:r>
              <a:rPr lang="en-GB" dirty="0"/>
              <a:t>There will be no change</a:t>
            </a:r>
            <a:endParaRPr lang="is-IS" dirty="0"/>
          </a:p>
        </p:txBody>
      </p:sp>
      <p:sp>
        <p:nvSpPr>
          <p:cNvPr id="12" name="Text Placeholder 11">
            <a:extLst>
              <a:ext uri="{FF2B5EF4-FFF2-40B4-BE49-F238E27FC236}">
                <a16:creationId xmlns:a16="http://schemas.microsoft.com/office/drawing/2014/main" id="{9CFBA298-9038-430C-B998-86AD61728A65}"/>
              </a:ext>
            </a:extLst>
          </p:cNvPr>
          <p:cNvSpPr>
            <a:spLocks noGrp="1"/>
          </p:cNvSpPr>
          <p:nvPr>
            <p:ph type="body" sz="quarter" idx="11"/>
          </p:nvPr>
        </p:nvSpPr>
        <p:spPr/>
        <p:txBody>
          <a:bodyPr>
            <a:normAutofit/>
          </a:bodyPr>
          <a:lstStyle/>
          <a:p>
            <a:pPr marL="457200" lvl="1" indent="0">
              <a:buNone/>
            </a:pPr>
            <a:r>
              <a:rPr lang="en-GB" sz="1600" dirty="0">
                <a:solidFill>
                  <a:schemeClr val="bg1"/>
                </a:solidFill>
                <a:latin typeface="+mn-lt"/>
              </a:rPr>
              <a:t>This applies to all industries, cross sector</a:t>
            </a:r>
          </a:p>
        </p:txBody>
      </p:sp>
      <p:graphicFrame>
        <p:nvGraphicFramePr>
          <p:cNvPr id="7" name="Content Placeholder 6">
            <a:extLst>
              <a:ext uri="{FF2B5EF4-FFF2-40B4-BE49-F238E27FC236}">
                <a16:creationId xmlns:a16="http://schemas.microsoft.com/office/drawing/2014/main" id="{1CA16F25-14EA-4942-8412-5EA0137CAEF9}"/>
              </a:ext>
            </a:extLst>
          </p:cNvPr>
          <p:cNvGraphicFramePr>
            <a:graphicFrameLocks noGrp="1"/>
          </p:cNvGraphicFramePr>
          <p:nvPr>
            <p:ph sz="quarter" idx="13"/>
            <p:extLst>
              <p:ext uri="{D42A27DB-BD31-4B8C-83A1-F6EECF244321}">
                <p14:modId xmlns:p14="http://schemas.microsoft.com/office/powerpoint/2010/main" val="2748526203"/>
              </p:ext>
            </p:extLst>
          </p:nvPr>
        </p:nvGraphicFramePr>
        <p:xfrm>
          <a:off x="6324600" y="330200"/>
          <a:ext cx="5537200" cy="622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84581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07A49A73-66CB-4DCB-977C-5CA89760394E}"/>
              </a:ext>
            </a:extLst>
          </p:cNvPr>
          <p:cNvSpPr>
            <a:spLocks noGrp="1"/>
          </p:cNvSpPr>
          <p:nvPr>
            <p:ph type="title"/>
          </p:nvPr>
        </p:nvSpPr>
        <p:spPr/>
        <p:txBody>
          <a:bodyPr>
            <a:noAutofit/>
          </a:bodyPr>
          <a:lstStyle/>
          <a:p>
            <a:r>
              <a:rPr lang="en-GB" sz="3600" dirty="0"/>
              <a:t>Understanding the impact of lack of leadership</a:t>
            </a:r>
            <a:endParaRPr lang="is-IS" sz="3600" dirty="0"/>
          </a:p>
        </p:txBody>
      </p:sp>
      <p:sp>
        <p:nvSpPr>
          <p:cNvPr id="11" name="Text Placeholder 10">
            <a:extLst>
              <a:ext uri="{FF2B5EF4-FFF2-40B4-BE49-F238E27FC236}">
                <a16:creationId xmlns:a16="http://schemas.microsoft.com/office/drawing/2014/main" id="{17463EED-BBC8-4CBE-92D2-C68AA66590E7}"/>
              </a:ext>
            </a:extLst>
          </p:cNvPr>
          <p:cNvSpPr>
            <a:spLocks noGrp="1"/>
          </p:cNvSpPr>
          <p:nvPr>
            <p:ph type="body" sz="quarter" idx="12"/>
          </p:nvPr>
        </p:nvSpPr>
        <p:spPr/>
        <p:txBody>
          <a:bodyPr/>
          <a:lstStyle/>
          <a:p>
            <a:r>
              <a:rPr lang="en-GB" dirty="0"/>
              <a:t>Let’s borrow terms from statistics</a:t>
            </a:r>
            <a:endParaRPr lang="is-IS" dirty="0"/>
          </a:p>
        </p:txBody>
      </p:sp>
      <p:sp>
        <p:nvSpPr>
          <p:cNvPr id="12" name="Text Placeholder 11">
            <a:extLst>
              <a:ext uri="{FF2B5EF4-FFF2-40B4-BE49-F238E27FC236}">
                <a16:creationId xmlns:a16="http://schemas.microsoft.com/office/drawing/2014/main" id="{A62E8DF2-78CA-450C-84F1-4B13C0305280}"/>
              </a:ext>
            </a:extLst>
          </p:cNvPr>
          <p:cNvSpPr>
            <a:spLocks noGrp="1"/>
          </p:cNvSpPr>
          <p:nvPr>
            <p:ph type="body" sz="quarter" idx="11"/>
          </p:nvPr>
        </p:nvSpPr>
        <p:spPr/>
        <p:txBody>
          <a:bodyPr/>
          <a:lstStyle/>
          <a:p>
            <a:r>
              <a:rPr lang="en-GB" dirty="0"/>
              <a:t>In the absence of leadership we do not correct for bias or noise .</a:t>
            </a:r>
          </a:p>
          <a:p>
            <a:r>
              <a:rPr lang="en-GB" dirty="0"/>
              <a:t>In order to know where we are going we need to have a target, know how to measure it and understand how different ideas affect the input and outcome .</a:t>
            </a:r>
          </a:p>
          <a:p>
            <a:endParaRPr lang="en-GB" dirty="0"/>
          </a:p>
          <a:p>
            <a:r>
              <a:rPr lang="en-GB" dirty="0"/>
              <a:t>-Concept from Noise by Daniel Kahneman et al.</a:t>
            </a:r>
            <a:endParaRPr lang="is-IS" dirty="0"/>
          </a:p>
        </p:txBody>
      </p:sp>
      <p:pic>
        <p:nvPicPr>
          <p:cNvPr id="1026" name="Picture 2" descr="Book Summary: Noise by Daniel Kahneman, Olivier Sibony, Cass Sunstein">
            <a:extLst>
              <a:ext uri="{FF2B5EF4-FFF2-40B4-BE49-F238E27FC236}">
                <a16:creationId xmlns:a16="http://schemas.microsoft.com/office/drawing/2014/main" id="{004B566B-79DC-4BC5-9B26-E5DAD5445D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7800" y="0"/>
            <a:ext cx="27432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5580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9C0F342E-ECBC-450F-826A-C15D8BAC7FA5}"/>
              </a:ext>
            </a:extLst>
          </p:cNvPr>
          <p:cNvSpPr>
            <a:spLocks noGrp="1"/>
          </p:cNvSpPr>
          <p:nvPr>
            <p:ph type="body" sz="quarter" idx="17"/>
          </p:nvPr>
        </p:nvSpPr>
        <p:spPr/>
        <p:txBody>
          <a:bodyPr/>
          <a:lstStyle/>
          <a:p>
            <a:r>
              <a:rPr lang="en-GB" b="1" dirty="0"/>
              <a:t>Equality is well defined</a:t>
            </a:r>
          </a:p>
          <a:p>
            <a:r>
              <a:rPr lang="en-GB" dirty="0"/>
              <a:t>Strategy </a:t>
            </a:r>
          </a:p>
          <a:p>
            <a:r>
              <a:rPr lang="en-GB" dirty="0"/>
              <a:t>Engagement </a:t>
            </a:r>
          </a:p>
          <a:p>
            <a:r>
              <a:rPr lang="en-GB" dirty="0"/>
              <a:t>Commitment </a:t>
            </a:r>
            <a:endParaRPr lang="is-IS" dirty="0"/>
          </a:p>
        </p:txBody>
      </p:sp>
      <p:sp>
        <p:nvSpPr>
          <p:cNvPr id="16" name="Text Placeholder 15">
            <a:extLst>
              <a:ext uri="{FF2B5EF4-FFF2-40B4-BE49-F238E27FC236}">
                <a16:creationId xmlns:a16="http://schemas.microsoft.com/office/drawing/2014/main" id="{46CC69E3-8CC8-47AB-A536-B3BC3A5696BE}"/>
              </a:ext>
            </a:extLst>
          </p:cNvPr>
          <p:cNvSpPr>
            <a:spLocks noGrp="1"/>
          </p:cNvSpPr>
          <p:nvPr>
            <p:ph type="body" sz="quarter" idx="18"/>
          </p:nvPr>
        </p:nvSpPr>
        <p:spPr/>
        <p:txBody>
          <a:bodyPr/>
          <a:lstStyle/>
          <a:p>
            <a:r>
              <a:rPr lang="en-GB" b="1" dirty="0"/>
              <a:t>Path to equality is guided</a:t>
            </a:r>
          </a:p>
          <a:p>
            <a:r>
              <a:rPr lang="en-GB" dirty="0"/>
              <a:t>Clear goals</a:t>
            </a:r>
          </a:p>
          <a:p>
            <a:r>
              <a:rPr lang="en-GB" dirty="0"/>
              <a:t>Clear metrics</a:t>
            </a:r>
            <a:endParaRPr lang="is-IS" dirty="0"/>
          </a:p>
        </p:txBody>
      </p:sp>
      <p:sp>
        <p:nvSpPr>
          <p:cNvPr id="17" name="Text Placeholder 16">
            <a:extLst>
              <a:ext uri="{FF2B5EF4-FFF2-40B4-BE49-F238E27FC236}">
                <a16:creationId xmlns:a16="http://schemas.microsoft.com/office/drawing/2014/main" id="{47D20AF6-0EA4-4D50-AA54-730C7550E976}"/>
              </a:ext>
            </a:extLst>
          </p:cNvPr>
          <p:cNvSpPr>
            <a:spLocks noGrp="1"/>
          </p:cNvSpPr>
          <p:nvPr>
            <p:ph type="body" sz="quarter" idx="19"/>
          </p:nvPr>
        </p:nvSpPr>
        <p:spPr/>
        <p:txBody>
          <a:bodyPr/>
          <a:lstStyle/>
          <a:p>
            <a:r>
              <a:rPr lang="en-GB" b="1" dirty="0"/>
              <a:t>Bias and noise is known</a:t>
            </a:r>
          </a:p>
          <a:p>
            <a:r>
              <a:rPr lang="en-GB" dirty="0"/>
              <a:t>Frame</a:t>
            </a:r>
          </a:p>
          <a:p>
            <a:r>
              <a:rPr lang="en-GB" dirty="0"/>
              <a:t>Flexibility </a:t>
            </a:r>
          </a:p>
          <a:p>
            <a:r>
              <a:rPr lang="en-GB" dirty="0"/>
              <a:t>Transparency</a:t>
            </a:r>
            <a:endParaRPr lang="is-IS" dirty="0"/>
          </a:p>
        </p:txBody>
      </p:sp>
      <p:sp>
        <p:nvSpPr>
          <p:cNvPr id="18" name="Text Placeholder 17">
            <a:extLst>
              <a:ext uri="{FF2B5EF4-FFF2-40B4-BE49-F238E27FC236}">
                <a16:creationId xmlns:a16="http://schemas.microsoft.com/office/drawing/2014/main" id="{6DB37E8C-C7BB-469E-A8DB-FC8E9C035667}"/>
              </a:ext>
            </a:extLst>
          </p:cNvPr>
          <p:cNvSpPr>
            <a:spLocks noGrp="1"/>
          </p:cNvSpPr>
          <p:nvPr>
            <p:ph type="body" sz="quarter" idx="20"/>
          </p:nvPr>
        </p:nvSpPr>
        <p:spPr/>
        <p:txBody>
          <a:bodyPr/>
          <a:lstStyle/>
          <a:p>
            <a:r>
              <a:rPr lang="en-GB" b="1" dirty="0"/>
              <a:t>Legal framework is supporting</a:t>
            </a:r>
          </a:p>
          <a:p>
            <a:r>
              <a:rPr lang="en-GB" dirty="0"/>
              <a:t>Clear purpose</a:t>
            </a:r>
          </a:p>
          <a:p>
            <a:r>
              <a:rPr lang="en-GB" dirty="0"/>
              <a:t>Incentive </a:t>
            </a:r>
          </a:p>
        </p:txBody>
      </p:sp>
      <p:sp>
        <p:nvSpPr>
          <p:cNvPr id="13" name="Title 12">
            <a:extLst>
              <a:ext uri="{FF2B5EF4-FFF2-40B4-BE49-F238E27FC236}">
                <a16:creationId xmlns:a16="http://schemas.microsoft.com/office/drawing/2014/main" id="{4005B981-96EA-4E12-811C-5BCDA814F0DE}"/>
              </a:ext>
            </a:extLst>
          </p:cNvPr>
          <p:cNvSpPr>
            <a:spLocks noGrp="1"/>
          </p:cNvSpPr>
          <p:nvPr>
            <p:ph type="title"/>
          </p:nvPr>
        </p:nvSpPr>
        <p:spPr/>
        <p:txBody>
          <a:bodyPr/>
          <a:lstStyle/>
          <a:p>
            <a:r>
              <a:rPr lang="en-GB" dirty="0"/>
              <a:t>On target</a:t>
            </a:r>
            <a:endParaRPr lang="is-IS" dirty="0"/>
          </a:p>
        </p:txBody>
      </p:sp>
      <p:sp>
        <p:nvSpPr>
          <p:cNvPr id="14" name="Text Placeholder 13">
            <a:extLst>
              <a:ext uri="{FF2B5EF4-FFF2-40B4-BE49-F238E27FC236}">
                <a16:creationId xmlns:a16="http://schemas.microsoft.com/office/drawing/2014/main" id="{EA312512-89DC-45DA-BB19-C370CD77DDCC}"/>
              </a:ext>
            </a:extLst>
          </p:cNvPr>
          <p:cNvSpPr>
            <a:spLocks noGrp="1"/>
          </p:cNvSpPr>
          <p:nvPr>
            <p:ph type="body" sz="quarter" idx="11"/>
          </p:nvPr>
        </p:nvSpPr>
        <p:spPr/>
        <p:txBody>
          <a:bodyPr/>
          <a:lstStyle/>
          <a:p>
            <a:r>
              <a:rPr lang="en-GB" dirty="0"/>
              <a:t>Purpose, target and vision align</a:t>
            </a:r>
            <a:endParaRPr lang="is-IS" dirty="0"/>
          </a:p>
        </p:txBody>
      </p:sp>
      <p:grpSp>
        <p:nvGrpSpPr>
          <p:cNvPr id="12" name="Google Shape;14348;p76">
            <a:extLst>
              <a:ext uri="{FF2B5EF4-FFF2-40B4-BE49-F238E27FC236}">
                <a16:creationId xmlns:a16="http://schemas.microsoft.com/office/drawing/2014/main" id="{FE6E9B10-8E96-4FA9-ABD8-5AC1AFC9C77F}"/>
              </a:ext>
            </a:extLst>
          </p:cNvPr>
          <p:cNvGrpSpPr/>
          <p:nvPr/>
        </p:nvGrpSpPr>
        <p:grpSpPr>
          <a:xfrm>
            <a:off x="1496848" y="3275224"/>
            <a:ext cx="737669" cy="888123"/>
            <a:chOff x="7576605" y="1983877"/>
            <a:chExt cx="276698" cy="333133"/>
          </a:xfrm>
          <a:solidFill>
            <a:schemeClr val="accent2"/>
          </a:solidFill>
        </p:grpSpPr>
        <p:sp>
          <p:nvSpPr>
            <p:cNvPr id="23" name="Google Shape;14349;p76">
              <a:extLst>
                <a:ext uri="{FF2B5EF4-FFF2-40B4-BE49-F238E27FC236}">
                  <a16:creationId xmlns:a16="http://schemas.microsoft.com/office/drawing/2014/main" id="{E2615989-F1FC-4E14-9961-AE41D5027DA7}"/>
                </a:ext>
              </a:extLst>
            </p:cNvPr>
            <p:cNvSpPr/>
            <p:nvPr/>
          </p:nvSpPr>
          <p:spPr>
            <a:xfrm>
              <a:off x="7576605" y="1983877"/>
              <a:ext cx="276698" cy="333133"/>
            </a:xfrm>
            <a:custGeom>
              <a:avLst/>
              <a:gdLst/>
              <a:ahLst/>
              <a:cxnLst/>
              <a:rect l="l" t="t" r="r" b="b"/>
              <a:pathLst>
                <a:path w="8693" h="10466" extrusionOk="0">
                  <a:moveTo>
                    <a:pt x="417" y="1024"/>
                  </a:moveTo>
                  <a:cubicBezTo>
                    <a:pt x="655" y="1024"/>
                    <a:pt x="894" y="1143"/>
                    <a:pt x="1036" y="1358"/>
                  </a:cubicBezTo>
                  <a:lnTo>
                    <a:pt x="1156" y="1536"/>
                  </a:lnTo>
                  <a:cubicBezTo>
                    <a:pt x="1275" y="1715"/>
                    <a:pt x="1477" y="1822"/>
                    <a:pt x="1703" y="1822"/>
                  </a:cubicBezTo>
                  <a:lnTo>
                    <a:pt x="1703" y="2477"/>
                  </a:lnTo>
                  <a:cubicBezTo>
                    <a:pt x="1703" y="2941"/>
                    <a:pt x="1775" y="3406"/>
                    <a:pt x="1906" y="3834"/>
                  </a:cubicBezTo>
                  <a:cubicBezTo>
                    <a:pt x="1810" y="3763"/>
                    <a:pt x="1656" y="3703"/>
                    <a:pt x="1513" y="3644"/>
                  </a:cubicBezTo>
                  <a:cubicBezTo>
                    <a:pt x="1215" y="3525"/>
                    <a:pt x="894" y="3394"/>
                    <a:pt x="655" y="3144"/>
                  </a:cubicBezTo>
                  <a:cubicBezTo>
                    <a:pt x="394" y="2846"/>
                    <a:pt x="274" y="2417"/>
                    <a:pt x="274" y="1822"/>
                  </a:cubicBezTo>
                  <a:lnTo>
                    <a:pt x="274" y="1179"/>
                  </a:lnTo>
                  <a:cubicBezTo>
                    <a:pt x="274" y="1132"/>
                    <a:pt x="286" y="1108"/>
                    <a:pt x="322" y="1072"/>
                  </a:cubicBezTo>
                  <a:cubicBezTo>
                    <a:pt x="346" y="1048"/>
                    <a:pt x="394" y="1024"/>
                    <a:pt x="417" y="1024"/>
                  </a:cubicBezTo>
                  <a:close/>
                  <a:moveTo>
                    <a:pt x="8204" y="1024"/>
                  </a:moveTo>
                  <a:cubicBezTo>
                    <a:pt x="8252" y="1024"/>
                    <a:pt x="8275" y="1048"/>
                    <a:pt x="8311" y="1072"/>
                  </a:cubicBezTo>
                  <a:cubicBezTo>
                    <a:pt x="8335" y="1108"/>
                    <a:pt x="8359" y="1143"/>
                    <a:pt x="8359" y="1179"/>
                  </a:cubicBezTo>
                  <a:lnTo>
                    <a:pt x="8359" y="1822"/>
                  </a:lnTo>
                  <a:lnTo>
                    <a:pt x="8383" y="1822"/>
                  </a:lnTo>
                  <a:cubicBezTo>
                    <a:pt x="8383" y="2417"/>
                    <a:pt x="8252" y="2858"/>
                    <a:pt x="8002" y="3144"/>
                  </a:cubicBezTo>
                  <a:cubicBezTo>
                    <a:pt x="7775" y="3394"/>
                    <a:pt x="7466" y="3525"/>
                    <a:pt x="7144" y="3644"/>
                  </a:cubicBezTo>
                  <a:cubicBezTo>
                    <a:pt x="7002" y="3703"/>
                    <a:pt x="6871" y="3763"/>
                    <a:pt x="6716" y="3834"/>
                  </a:cubicBezTo>
                  <a:cubicBezTo>
                    <a:pt x="6847" y="3394"/>
                    <a:pt x="6930" y="2929"/>
                    <a:pt x="6930" y="2477"/>
                  </a:cubicBezTo>
                  <a:lnTo>
                    <a:pt x="6930" y="1822"/>
                  </a:lnTo>
                  <a:cubicBezTo>
                    <a:pt x="7144" y="1822"/>
                    <a:pt x="7359" y="1715"/>
                    <a:pt x="7478" y="1536"/>
                  </a:cubicBezTo>
                  <a:lnTo>
                    <a:pt x="7597" y="1358"/>
                  </a:lnTo>
                  <a:cubicBezTo>
                    <a:pt x="7728" y="1167"/>
                    <a:pt x="7966" y="1024"/>
                    <a:pt x="8204" y="1024"/>
                  </a:cubicBezTo>
                  <a:close/>
                  <a:moveTo>
                    <a:pt x="6954" y="334"/>
                  </a:moveTo>
                  <a:lnTo>
                    <a:pt x="6954" y="703"/>
                  </a:lnTo>
                  <a:lnTo>
                    <a:pt x="5632" y="703"/>
                  </a:lnTo>
                  <a:cubicBezTo>
                    <a:pt x="5537" y="703"/>
                    <a:pt x="5478" y="774"/>
                    <a:pt x="5478" y="846"/>
                  </a:cubicBezTo>
                  <a:cubicBezTo>
                    <a:pt x="5478" y="929"/>
                    <a:pt x="5561" y="1001"/>
                    <a:pt x="5632" y="1001"/>
                  </a:cubicBezTo>
                  <a:lnTo>
                    <a:pt x="6632" y="1001"/>
                  </a:lnTo>
                  <a:lnTo>
                    <a:pt x="6632" y="2477"/>
                  </a:lnTo>
                  <a:cubicBezTo>
                    <a:pt x="6632" y="3810"/>
                    <a:pt x="5989" y="5072"/>
                    <a:pt x="4906" y="5882"/>
                  </a:cubicBezTo>
                  <a:lnTo>
                    <a:pt x="4799" y="5954"/>
                  </a:lnTo>
                  <a:cubicBezTo>
                    <a:pt x="4763" y="5954"/>
                    <a:pt x="4739" y="5942"/>
                    <a:pt x="4704" y="5942"/>
                  </a:cubicBezTo>
                  <a:lnTo>
                    <a:pt x="3954" y="5942"/>
                  </a:lnTo>
                  <a:cubicBezTo>
                    <a:pt x="3918" y="5942"/>
                    <a:pt x="3894" y="5942"/>
                    <a:pt x="3858" y="5954"/>
                  </a:cubicBezTo>
                  <a:lnTo>
                    <a:pt x="3751" y="5882"/>
                  </a:lnTo>
                  <a:cubicBezTo>
                    <a:pt x="2668" y="5096"/>
                    <a:pt x="2025" y="3810"/>
                    <a:pt x="2025" y="2477"/>
                  </a:cubicBezTo>
                  <a:lnTo>
                    <a:pt x="2025" y="1001"/>
                  </a:lnTo>
                  <a:lnTo>
                    <a:pt x="4918" y="1001"/>
                  </a:lnTo>
                  <a:cubicBezTo>
                    <a:pt x="5001" y="1001"/>
                    <a:pt x="5061" y="929"/>
                    <a:pt x="5061" y="846"/>
                  </a:cubicBezTo>
                  <a:cubicBezTo>
                    <a:pt x="5061" y="774"/>
                    <a:pt x="4989" y="703"/>
                    <a:pt x="4918" y="703"/>
                  </a:cubicBezTo>
                  <a:lnTo>
                    <a:pt x="1715" y="703"/>
                  </a:lnTo>
                  <a:lnTo>
                    <a:pt x="1715" y="334"/>
                  </a:lnTo>
                  <a:close/>
                  <a:moveTo>
                    <a:pt x="4704" y="6263"/>
                  </a:moveTo>
                  <a:cubicBezTo>
                    <a:pt x="4763" y="6263"/>
                    <a:pt x="4811" y="6311"/>
                    <a:pt x="4811" y="6370"/>
                  </a:cubicBezTo>
                  <a:lnTo>
                    <a:pt x="4811" y="6477"/>
                  </a:lnTo>
                  <a:cubicBezTo>
                    <a:pt x="4811" y="6537"/>
                    <a:pt x="4763" y="6585"/>
                    <a:pt x="4704" y="6585"/>
                  </a:cubicBezTo>
                  <a:lnTo>
                    <a:pt x="3954" y="6585"/>
                  </a:lnTo>
                  <a:cubicBezTo>
                    <a:pt x="3882" y="6585"/>
                    <a:pt x="3846" y="6537"/>
                    <a:pt x="3846" y="6477"/>
                  </a:cubicBezTo>
                  <a:lnTo>
                    <a:pt x="3846" y="6370"/>
                  </a:lnTo>
                  <a:cubicBezTo>
                    <a:pt x="3846" y="6311"/>
                    <a:pt x="3882" y="6263"/>
                    <a:pt x="3954" y="6263"/>
                  </a:cubicBezTo>
                  <a:close/>
                  <a:moveTo>
                    <a:pt x="4513" y="6882"/>
                  </a:moveTo>
                  <a:lnTo>
                    <a:pt x="4513" y="8382"/>
                  </a:lnTo>
                  <a:lnTo>
                    <a:pt x="4156" y="8382"/>
                  </a:lnTo>
                  <a:lnTo>
                    <a:pt x="4156" y="6882"/>
                  </a:lnTo>
                  <a:close/>
                  <a:moveTo>
                    <a:pt x="5287" y="8692"/>
                  </a:moveTo>
                  <a:cubicBezTo>
                    <a:pt x="5394" y="8692"/>
                    <a:pt x="5478" y="8787"/>
                    <a:pt x="5478" y="8882"/>
                  </a:cubicBezTo>
                  <a:lnTo>
                    <a:pt x="5478" y="9061"/>
                  </a:lnTo>
                  <a:lnTo>
                    <a:pt x="4108" y="9061"/>
                  </a:lnTo>
                  <a:cubicBezTo>
                    <a:pt x="4025" y="9061"/>
                    <a:pt x="3965" y="9144"/>
                    <a:pt x="3965" y="9216"/>
                  </a:cubicBezTo>
                  <a:cubicBezTo>
                    <a:pt x="3965" y="9287"/>
                    <a:pt x="4037" y="9359"/>
                    <a:pt x="4108" y="9359"/>
                  </a:cubicBezTo>
                  <a:lnTo>
                    <a:pt x="6204" y="9359"/>
                  </a:lnTo>
                  <a:cubicBezTo>
                    <a:pt x="6228" y="9359"/>
                    <a:pt x="6240" y="9383"/>
                    <a:pt x="6251" y="9394"/>
                  </a:cubicBezTo>
                  <a:lnTo>
                    <a:pt x="6406" y="10133"/>
                  </a:lnTo>
                  <a:cubicBezTo>
                    <a:pt x="6406" y="10156"/>
                    <a:pt x="6406" y="10168"/>
                    <a:pt x="6382" y="10168"/>
                  </a:cubicBezTo>
                  <a:cubicBezTo>
                    <a:pt x="6382" y="10168"/>
                    <a:pt x="6370" y="10180"/>
                    <a:pt x="6359" y="10180"/>
                  </a:cubicBezTo>
                  <a:lnTo>
                    <a:pt x="2299" y="10180"/>
                  </a:lnTo>
                  <a:cubicBezTo>
                    <a:pt x="2287" y="10180"/>
                    <a:pt x="2263" y="10168"/>
                    <a:pt x="2263" y="10168"/>
                  </a:cubicBezTo>
                  <a:cubicBezTo>
                    <a:pt x="2263" y="10168"/>
                    <a:pt x="2251" y="10145"/>
                    <a:pt x="2251" y="10133"/>
                  </a:cubicBezTo>
                  <a:lnTo>
                    <a:pt x="2394" y="9394"/>
                  </a:lnTo>
                  <a:cubicBezTo>
                    <a:pt x="2394" y="9371"/>
                    <a:pt x="2418" y="9359"/>
                    <a:pt x="2441" y="9359"/>
                  </a:cubicBezTo>
                  <a:lnTo>
                    <a:pt x="3394" y="9359"/>
                  </a:lnTo>
                  <a:cubicBezTo>
                    <a:pt x="3489" y="9359"/>
                    <a:pt x="3549" y="9287"/>
                    <a:pt x="3549" y="9216"/>
                  </a:cubicBezTo>
                  <a:cubicBezTo>
                    <a:pt x="3549" y="9144"/>
                    <a:pt x="3477" y="9061"/>
                    <a:pt x="3394" y="9061"/>
                  </a:cubicBezTo>
                  <a:lnTo>
                    <a:pt x="3192" y="9061"/>
                  </a:lnTo>
                  <a:lnTo>
                    <a:pt x="3192" y="8882"/>
                  </a:lnTo>
                  <a:cubicBezTo>
                    <a:pt x="3192" y="8787"/>
                    <a:pt x="3275" y="8692"/>
                    <a:pt x="3382" y="8692"/>
                  </a:cubicBezTo>
                  <a:close/>
                  <a:moveTo>
                    <a:pt x="1715" y="0"/>
                  </a:moveTo>
                  <a:cubicBezTo>
                    <a:pt x="1548" y="0"/>
                    <a:pt x="1417" y="131"/>
                    <a:pt x="1417" y="298"/>
                  </a:cubicBezTo>
                  <a:lnTo>
                    <a:pt x="1417" y="703"/>
                  </a:lnTo>
                  <a:cubicBezTo>
                    <a:pt x="1417" y="870"/>
                    <a:pt x="1548" y="1001"/>
                    <a:pt x="1715" y="1001"/>
                  </a:cubicBezTo>
                  <a:lnTo>
                    <a:pt x="1751" y="1001"/>
                  </a:lnTo>
                  <a:lnTo>
                    <a:pt x="1751" y="1501"/>
                  </a:lnTo>
                  <a:cubicBezTo>
                    <a:pt x="1632" y="1501"/>
                    <a:pt x="1525" y="1441"/>
                    <a:pt x="1453" y="1334"/>
                  </a:cubicBezTo>
                  <a:lnTo>
                    <a:pt x="1334" y="1155"/>
                  </a:lnTo>
                  <a:cubicBezTo>
                    <a:pt x="1132" y="881"/>
                    <a:pt x="810" y="715"/>
                    <a:pt x="465" y="703"/>
                  </a:cubicBezTo>
                  <a:cubicBezTo>
                    <a:pt x="346" y="703"/>
                    <a:pt x="227" y="739"/>
                    <a:pt x="144" y="834"/>
                  </a:cubicBezTo>
                  <a:cubicBezTo>
                    <a:pt x="48" y="917"/>
                    <a:pt x="1" y="1036"/>
                    <a:pt x="1" y="1155"/>
                  </a:cubicBezTo>
                  <a:lnTo>
                    <a:pt x="1" y="1798"/>
                  </a:lnTo>
                  <a:cubicBezTo>
                    <a:pt x="1" y="3334"/>
                    <a:pt x="798" y="3656"/>
                    <a:pt x="1429" y="3918"/>
                  </a:cubicBezTo>
                  <a:cubicBezTo>
                    <a:pt x="1787" y="4060"/>
                    <a:pt x="2096" y="4180"/>
                    <a:pt x="2251" y="4489"/>
                  </a:cubicBezTo>
                  <a:cubicBezTo>
                    <a:pt x="2299" y="4584"/>
                    <a:pt x="2287" y="4656"/>
                    <a:pt x="2215" y="4715"/>
                  </a:cubicBezTo>
                  <a:cubicBezTo>
                    <a:pt x="2164" y="4767"/>
                    <a:pt x="2075" y="4806"/>
                    <a:pt x="1994" y="4806"/>
                  </a:cubicBezTo>
                  <a:cubicBezTo>
                    <a:pt x="1963" y="4806"/>
                    <a:pt x="1932" y="4800"/>
                    <a:pt x="1906" y="4787"/>
                  </a:cubicBezTo>
                  <a:cubicBezTo>
                    <a:pt x="1798" y="4751"/>
                    <a:pt x="1775" y="4608"/>
                    <a:pt x="1787" y="4489"/>
                  </a:cubicBezTo>
                  <a:cubicBezTo>
                    <a:pt x="1787" y="4406"/>
                    <a:pt x="1727" y="4334"/>
                    <a:pt x="1644" y="4334"/>
                  </a:cubicBezTo>
                  <a:cubicBezTo>
                    <a:pt x="1548" y="4334"/>
                    <a:pt x="1477" y="4394"/>
                    <a:pt x="1477" y="4477"/>
                  </a:cubicBezTo>
                  <a:cubicBezTo>
                    <a:pt x="1477" y="4608"/>
                    <a:pt x="1489" y="4942"/>
                    <a:pt x="1787" y="5072"/>
                  </a:cubicBezTo>
                  <a:cubicBezTo>
                    <a:pt x="1846" y="5108"/>
                    <a:pt x="1929" y="5120"/>
                    <a:pt x="2001" y="5120"/>
                  </a:cubicBezTo>
                  <a:cubicBezTo>
                    <a:pt x="2168" y="5120"/>
                    <a:pt x="2322" y="5061"/>
                    <a:pt x="2441" y="4930"/>
                  </a:cubicBezTo>
                  <a:cubicBezTo>
                    <a:pt x="2465" y="4906"/>
                    <a:pt x="2477" y="4894"/>
                    <a:pt x="2477" y="4882"/>
                  </a:cubicBezTo>
                  <a:cubicBezTo>
                    <a:pt x="2775" y="5346"/>
                    <a:pt x="3156" y="5763"/>
                    <a:pt x="3608" y="6096"/>
                  </a:cubicBezTo>
                  <a:lnTo>
                    <a:pt x="3632" y="6120"/>
                  </a:lnTo>
                  <a:cubicBezTo>
                    <a:pt x="3596" y="6180"/>
                    <a:pt x="3573" y="6251"/>
                    <a:pt x="3573" y="6323"/>
                  </a:cubicBezTo>
                  <a:lnTo>
                    <a:pt x="3573" y="6430"/>
                  </a:lnTo>
                  <a:cubicBezTo>
                    <a:pt x="3573" y="6620"/>
                    <a:pt x="3715" y="6775"/>
                    <a:pt x="3870" y="6835"/>
                  </a:cubicBezTo>
                  <a:lnTo>
                    <a:pt x="3870" y="8347"/>
                  </a:lnTo>
                  <a:lnTo>
                    <a:pt x="3394" y="8347"/>
                  </a:lnTo>
                  <a:cubicBezTo>
                    <a:pt x="3108" y="8347"/>
                    <a:pt x="2894" y="8573"/>
                    <a:pt x="2894" y="8859"/>
                  </a:cubicBezTo>
                  <a:lnTo>
                    <a:pt x="2894" y="9037"/>
                  </a:lnTo>
                  <a:lnTo>
                    <a:pt x="2453" y="9037"/>
                  </a:lnTo>
                  <a:cubicBezTo>
                    <a:pt x="2299" y="9037"/>
                    <a:pt x="2144" y="9156"/>
                    <a:pt x="2120" y="9311"/>
                  </a:cubicBezTo>
                  <a:lnTo>
                    <a:pt x="1965" y="10061"/>
                  </a:lnTo>
                  <a:cubicBezTo>
                    <a:pt x="1953" y="10168"/>
                    <a:pt x="1965" y="10264"/>
                    <a:pt x="2037" y="10347"/>
                  </a:cubicBezTo>
                  <a:cubicBezTo>
                    <a:pt x="2096" y="10418"/>
                    <a:pt x="2203" y="10466"/>
                    <a:pt x="2310" y="10466"/>
                  </a:cubicBezTo>
                  <a:lnTo>
                    <a:pt x="6370" y="10466"/>
                  </a:lnTo>
                  <a:cubicBezTo>
                    <a:pt x="6478" y="10466"/>
                    <a:pt x="6585" y="10418"/>
                    <a:pt x="6644" y="10347"/>
                  </a:cubicBezTo>
                  <a:cubicBezTo>
                    <a:pt x="6704" y="10264"/>
                    <a:pt x="6728" y="10168"/>
                    <a:pt x="6716" y="10061"/>
                  </a:cubicBezTo>
                  <a:lnTo>
                    <a:pt x="6561" y="9311"/>
                  </a:lnTo>
                  <a:cubicBezTo>
                    <a:pt x="6537" y="9156"/>
                    <a:pt x="6382" y="9037"/>
                    <a:pt x="6228" y="9037"/>
                  </a:cubicBezTo>
                  <a:lnTo>
                    <a:pt x="5787" y="9037"/>
                  </a:lnTo>
                  <a:lnTo>
                    <a:pt x="5787" y="8859"/>
                  </a:lnTo>
                  <a:cubicBezTo>
                    <a:pt x="5787" y="8573"/>
                    <a:pt x="5573" y="8347"/>
                    <a:pt x="5287" y="8347"/>
                  </a:cubicBezTo>
                  <a:lnTo>
                    <a:pt x="4811" y="8347"/>
                  </a:lnTo>
                  <a:lnTo>
                    <a:pt x="4811" y="6835"/>
                  </a:lnTo>
                  <a:cubicBezTo>
                    <a:pt x="4989" y="6787"/>
                    <a:pt x="5108" y="6620"/>
                    <a:pt x="5108" y="6430"/>
                  </a:cubicBezTo>
                  <a:lnTo>
                    <a:pt x="5108" y="6323"/>
                  </a:lnTo>
                  <a:cubicBezTo>
                    <a:pt x="5108" y="6251"/>
                    <a:pt x="5073" y="6180"/>
                    <a:pt x="5049" y="6120"/>
                  </a:cubicBezTo>
                  <a:lnTo>
                    <a:pt x="5073" y="6096"/>
                  </a:lnTo>
                  <a:cubicBezTo>
                    <a:pt x="5537" y="5763"/>
                    <a:pt x="5906" y="5358"/>
                    <a:pt x="6204" y="4882"/>
                  </a:cubicBezTo>
                  <a:cubicBezTo>
                    <a:pt x="6228" y="4894"/>
                    <a:pt x="6228" y="4906"/>
                    <a:pt x="6240" y="4930"/>
                  </a:cubicBezTo>
                  <a:cubicBezTo>
                    <a:pt x="6359" y="5049"/>
                    <a:pt x="6525" y="5120"/>
                    <a:pt x="6680" y="5120"/>
                  </a:cubicBezTo>
                  <a:cubicBezTo>
                    <a:pt x="6763" y="5120"/>
                    <a:pt x="6835" y="5108"/>
                    <a:pt x="6894" y="5072"/>
                  </a:cubicBezTo>
                  <a:cubicBezTo>
                    <a:pt x="7192" y="4942"/>
                    <a:pt x="7204" y="4608"/>
                    <a:pt x="7204" y="4477"/>
                  </a:cubicBezTo>
                  <a:cubicBezTo>
                    <a:pt x="7204" y="4394"/>
                    <a:pt x="7132" y="4334"/>
                    <a:pt x="7037" y="4334"/>
                  </a:cubicBezTo>
                  <a:cubicBezTo>
                    <a:pt x="6954" y="4334"/>
                    <a:pt x="6894" y="4406"/>
                    <a:pt x="6894" y="4489"/>
                  </a:cubicBezTo>
                  <a:cubicBezTo>
                    <a:pt x="6894" y="4596"/>
                    <a:pt x="6882" y="4727"/>
                    <a:pt x="6775" y="4787"/>
                  </a:cubicBezTo>
                  <a:cubicBezTo>
                    <a:pt x="6749" y="4800"/>
                    <a:pt x="6718" y="4806"/>
                    <a:pt x="6687" y="4806"/>
                  </a:cubicBezTo>
                  <a:cubicBezTo>
                    <a:pt x="6606" y="4806"/>
                    <a:pt x="6517" y="4767"/>
                    <a:pt x="6466" y="4715"/>
                  </a:cubicBezTo>
                  <a:cubicBezTo>
                    <a:pt x="6406" y="4656"/>
                    <a:pt x="6382" y="4584"/>
                    <a:pt x="6430" y="4489"/>
                  </a:cubicBezTo>
                  <a:cubicBezTo>
                    <a:pt x="6585" y="4191"/>
                    <a:pt x="6894" y="4060"/>
                    <a:pt x="7252" y="3918"/>
                  </a:cubicBezTo>
                  <a:cubicBezTo>
                    <a:pt x="7894" y="3656"/>
                    <a:pt x="8680" y="3334"/>
                    <a:pt x="8680" y="1798"/>
                  </a:cubicBezTo>
                  <a:lnTo>
                    <a:pt x="8680" y="1155"/>
                  </a:lnTo>
                  <a:cubicBezTo>
                    <a:pt x="8692" y="1048"/>
                    <a:pt x="8633" y="941"/>
                    <a:pt x="8561" y="846"/>
                  </a:cubicBezTo>
                  <a:cubicBezTo>
                    <a:pt x="8478" y="762"/>
                    <a:pt x="8347" y="715"/>
                    <a:pt x="8240" y="715"/>
                  </a:cubicBezTo>
                  <a:cubicBezTo>
                    <a:pt x="7894" y="715"/>
                    <a:pt x="7561" y="881"/>
                    <a:pt x="7371" y="1179"/>
                  </a:cubicBezTo>
                  <a:lnTo>
                    <a:pt x="7252" y="1358"/>
                  </a:lnTo>
                  <a:cubicBezTo>
                    <a:pt x="7180" y="1465"/>
                    <a:pt x="7073" y="1524"/>
                    <a:pt x="6954" y="1524"/>
                  </a:cubicBezTo>
                  <a:lnTo>
                    <a:pt x="6954" y="1012"/>
                  </a:lnTo>
                  <a:lnTo>
                    <a:pt x="6990" y="1012"/>
                  </a:lnTo>
                  <a:cubicBezTo>
                    <a:pt x="7144" y="1012"/>
                    <a:pt x="7287" y="881"/>
                    <a:pt x="7287" y="715"/>
                  </a:cubicBezTo>
                  <a:lnTo>
                    <a:pt x="7287" y="298"/>
                  </a:lnTo>
                  <a:cubicBezTo>
                    <a:pt x="7287" y="131"/>
                    <a:pt x="7144" y="0"/>
                    <a:pt x="6990" y="0"/>
                  </a:cubicBezTo>
                  <a:close/>
                </a:path>
              </a:pathLst>
            </a:custGeom>
            <a:grpFill/>
            <a:ln>
              <a:noFill/>
            </a:ln>
          </p:spPr>
          <p:txBody>
            <a:bodyPr spcFirstLastPara="1" wrap="square" lIns="243737" tIns="243737" rIns="243737" bIns="243737" anchor="ctr" anchorCtr="0">
              <a:noAutofit/>
            </a:bodyPr>
            <a:lstStyle/>
            <a:p>
              <a:endParaRPr sz="4799"/>
            </a:p>
          </p:txBody>
        </p:sp>
        <p:sp>
          <p:nvSpPr>
            <p:cNvPr id="24" name="Google Shape;14350;p76">
              <a:extLst>
                <a:ext uri="{FF2B5EF4-FFF2-40B4-BE49-F238E27FC236}">
                  <a16:creationId xmlns:a16="http://schemas.microsoft.com/office/drawing/2014/main" id="{2A45FB06-9115-4E88-989A-24B47BD8C675}"/>
                </a:ext>
              </a:extLst>
            </p:cNvPr>
            <p:cNvSpPr/>
            <p:nvPr/>
          </p:nvSpPr>
          <p:spPr>
            <a:xfrm>
              <a:off x="7670981" y="2041871"/>
              <a:ext cx="87182" cy="83076"/>
            </a:xfrm>
            <a:custGeom>
              <a:avLst/>
              <a:gdLst/>
              <a:ahLst/>
              <a:cxnLst/>
              <a:rect l="l" t="t" r="r" b="b"/>
              <a:pathLst>
                <a:path w="2739" h="2610" extrusionOk="0">
                  <a:moveTo>
                    <a:pt x="1334" y="476"/>
                  </a:moveTo>
                  <a:lnTo>
                    <a:pt x="1572" y="953"/>
                  </a:lnTo>
                  <a:cubicBezTo>
                    <a:pt x="1608" y="1012"/>
                    <a:pt x="1655" y="1036"/>
                    <a:pt x="1715" y="1048"/>
                  </a:cubicBezTo>
                  <a:lnTo>
                    <a:pt x="2251" y="1131"/>
                  </a:lnTo>
                  <a:lnTo>
                    <a:pt x="1893" y="1500"/>
                  </a:lnTo>
                  <a:cubicBezTo>
                    <a:pt x="1846" y="1548"/>
                    <a:pt x="1834" y="1607"/>
                    <a:pt x="1834" y="1667"/>
                  </a:cubicBezTo>
                  <a:lnTo>
                    <a:pt x="1917" y="2203"/>
                  </a:lnTo>
                  <a:lnTo>
                    <a:pt x="1441" y="1941"/>
                  </a:lnTo>
                  <a:cubicBezTo>
                    <a:pt x="1417" y="1929"/>
                    <a:pt x="1381" y="1929"/>
                    <a:pt x="1358" y="1929"/>
                  </a:cubicBezTo>
                  <a:cubicBezTo>
                    <a:pt x="1322" y="1929"/>
                    <a:pt x="1298" y="1929"/>
                    <a:pt x="1262" y="1941"/>
                  </a:cubicBezTo>
                  <a:lnTo>
                    <a:pt x="786" y="2203"/>
                  </a:lnTo>
                  <a:lnTo>
                    <a:pt x="786" y="2203"/>
                  </a:lnTo>
                  <a:lnTo>
                    <a:pt x="881" y="1667"/>
                  </a:lnTo>
                  <a:cubicBezTo>
                    <a:pt x="893" y="1607"/>
                    <a:pt x="869" y="1548"/>
                    <a:pt x="822" y="1500"/>
                  </a:cubicBezTo>
                  <a:lnTo>
                    <a:pt x="429" y="1131"/>
                  </a:lnTo>
                  <a:lnTo>
                    <a:pt x="965" y="1048"/>
                  </a:lnTo>
                  <a:cubicBezTo>
                    <a:pt x="1024" y="1036"/>
                    <a:pt x="1084" y="1012"/>
                    <a:pt x="1108" y="953"/>
                  </a:cubicBezTo>
                  <a:lnTo>
                    <a:pt x="1334" y="476"/>
                  </a:lnTo>
                  <a:close/>
                  <a:moveTo>
                    <a:pt x="1370" y="0"/>
                  </a:moveTo>
                  <a:cubicBezTo>
                    <a:pt x="1298" y="0"/>
                    <a:pt x="1239" y="36"/>
                    <a:pt x="1203" y="95"/>
                  </a:cubicBezTo>
                  <a:lnTo>
                    <a:pt x="881" y="750"/>
                  </a:lnTo>
                  <a:lnTo>
                    <a:pt x="167" y="857"/>
                  </a:lnTo>
                  <a:cubicBezTo>
                    <a:pt x="96" y="869"/>
                    <a:pt x="36" y="917"/>
                    <a:pt x="12" y="976"/>
                  </a:cubicBezTo>
                  <a:cubicBezTo>
                    <a:pt x="0" y="1048"/>
                    <a:pt x="12" y="1107"/>
                    <a:pt x="60" y="1167"/>
                  </a:cubicBezTo>
                  <a:lnTo>
                    <a:pt x="584" y="1679"/>
                  </a:lnTo>
                  <a:lnTo>
                    <a:pt x="465" y="2393"/>
                  </a:lnTo>
                  <a:cubicBezTo>
                    <a:pt x="453" y="2465"/>
                    <a:pt x="477" y="2524"/>
                    <a:pt x="536" y="2572"/>
                  </a:cubicBezTo>
                  <a:cubicBezTo>
                    <a:pt x="568" y="2597"/>
                    <a:pt x="603" y="2609"/>
                    <a:pt x="638" y="2609"/>
                  </a:cubicBezTo>
                  <a:cubicBezTo>
                    <a:pt x="669" y="2609"/>
                    <a:pt x="699" y="2600"/>
                    <a:pt x="727" y="2584"/>
                  </a:cubicBezTo>
                  <a:lnTo>
                    <a:pt x="1370" y="2238"/>
                  </a:lnTo>
                  <a:lnTo>
                    <a:pt x="2012" y="2584"/>
                  </a:lnTo>
                  <a:cubicBezTo>
                    <a:pt x="2036" y="2596"/>
                    <a:pt x="2072" y="2596"/>
                    <a:pt x="2096" y="2596"/>
                  </a:cubicBezTo>
                  <a:cubicBezTo>
                    <a:pt x="2143" y="2596"/>
                    <a:pt x="2179" y="2584"/>
                    <a:pt x="2203" y="2572"/>
                  </a:cubicBezTo>
                  <a:cubicBezTo>
                    <a:pt x="2262" y="2524"/>
                    <a:pt x="2298" y="2465"/>
                    <a:pt x="2274" y="2393"/>
                  </a:cubicBezTo>
                  <a:lnTo>
                    <a:pt x="2155" y="1679"/>
                  </a:lnTo>
                  <a:lnTo>
                    <a:pt x="2679" y="1167"/>
                  </a:lnTo>
                  <a:cubicBezTo>
                    <a:pt x="2727" y="1107"/>
                    <a:pt x="2739" y="1048"/>
                    <a:pt x="2727" y="976"/>
                  </a:cubicBezTo>
                  <a:cubicBezTo>
                    <a:pt x="2715" y="905"/>
                    <a:pt x="2655" y="857"/>
                    <a:pt x="2572" y="857"/>
                  </a:cubicBezTo>
                  <a:lnTo>
                    <a:pt x="1858" y="750"/>
                  </a:lnTo>
                  <a:lnTo>
                    <a:pt x="1536" y="95"/>
                  </a:lnTo>
                  <a:cubicBezTo>
                    <a:pt x="1500" y="36"/>
                    <a:pt x="1441" y="0"/>
                    <a:pt x="1370" y="0"/>
                  </a:cubicBezTo>
                  <a:close/>
                </a:path>
              </a:pathLst>
            </a:custGeom>
            <a:grpFill/>
            <a:ln>
              <a:noFill/>
            </a:ln>
          </p:spPr>
          <p:txBody>
            <a:bodyPr spcFirstLastPara="1" wrap="square" lIns="243737" tIns="243737" rIns="243737" bIns="243737" anchor="ctr" anchorCtr="0">
              <a:noAutofit/>
            </a:bodyPr>
            <a:lstStyle/>
            <a:p>
              <a:endParaRPr sz="4799"/>
            </a:p>
          </p:txBody>
        </p:sp>
      </p:grpSp>
      <p:grpSp>
        <p:nvGrpSpPr>
          <p:cNvPr id="25" name="Google Shape;14060;p76">
            <a:extLst>
              <a:ext uri="{FF2B5EF4-FFF2-40B4-BE49-F238E27FC236}">
                <a16:creationId xmlns:a16="http://schemas.microsoft.com/office/drawing/2014/main" id="{2246F38D-4011-40D1-BF1E-E930E48BBCC5}"/>
              </a:ext>
            </a:extLst>
          </p:cNvPr>
          <p:cNvGrpSpPr/>
          <p:nvPr/>
        </p:nvGrpSpPr>
        <p:grpSpPr>
          <a:xfrm>
            <a:off x="4205508" y="3275224"/>
            <a:ext cx="1012440" cy="900256"/>
            <a:chOff x="5585861" y="2905929"/>
            <a:chExt cx="379764" cy="337684"/>
          </a:xfrm>
          <a:solidFill>
            <a:schemeClr val="accent2"/>
          </a:solidFill>
        </p:grpSpPr>
        <p:sp>
          <p:nvSpPr>
            <p:cNvPr id="26" name="Google Shape;14061;p76">
              <a:extLst>
                <a:ext uri="{FF2B5EF4-FFF2-40B4-BE49-F238E27FC236}">
                  <a16:creationId xmlns:a16="http://schemas.microsoft.com/office/drawing/2014/main" id="{556FCDD1-B2EE-45F4-B977-C7637FDCD065}"/>
                </a:ext>
              </a:extLst>
            </p:cNvPr>
            <p:cNvSpPr/>
            <p:nvPr/>
          </p:nvSpPr>
          <p:spPr>
            <a:xfrm>
              <a:off x="5609734" y="3198096"/>
              <a:ext cx="11395" cy="45517"/>
            </a:xfrm>
            <a:custGeom>
              <a:avLst/>
              <a:gdLst/>
              <a:ahLst/>
              <a:cxnLst/>
              <a:rect l="l" t="t" r="r" b="b"/>
              <a:pathLst>
                <a:path w="358" h="1430" extrusionOk="0">
                  <a:moveTo>
                    <a:pt x="179" y="1"/>
                  </a:moveTo>
                  <a:cubicBezTo>
                    <a:pt x="95" y="1"/>
                    <a:pt x="0" y="72"/>
                    <a:pt x="0" y="180"/>
                  </a:cubicBezTo>
                  <a:lnTo>
                    <a:pt x="0" y="1251"/>
                  </a:lnTo>
                  <a:cubicBezTo>
                    <a:pt x="0" y="1334"/>
                    <a:pt x="72" y="1430"/>
                    <a:pt x="179" y="1430"/>
                  </a:cubicBezTo>
                  <a:cubicBezTo>
                    <a:pt x="286" y="1430"/>
                    <a:pt x="357" y="1358"/>
                    <a:pt x="357" y="1251"/>
                  </a:cubicBezTo>
                  <a:lnTo>
                    <a:pt x="357" y="180"/>
                  </a:lnTo>
                  <a:cubicBezTo>
                    <a:pt x="345" y="84"/>
                    <a:pt x="274" y="1"/>
                    <a:pt x="179" y="1"/>
                  </a:cubicBezTo>
                  <a:close/>
                </a:path>
              </a:pathLst>
            </a:custGeom>
            <a:grpFill/>
            <a:ln>
              <a:noFill/>
            </a:ln>
          </p:spPr>
          <p:txBody>
            <a:bodyPr spcFirstLastPara="1" wrap="square" lIns="243737" tIns="243737" rIns="243737" bIns="243737" anchor="ctr" anchorCtr="0">
              <a:noAutofit/>
            </a:bodyPr>
            <a:lstStyle/>
            <a:p>
              <a:endParaRPr sz="4799"/>
            </a:p>
          </p:txBody>
        </p:sp>
        <p:sp>
          <p:nvSpPr>
            <p:cNvPr id="27" name="Google Shape;14062;p76">
              <a:extLst>
                <a:ext uri="{FF2B5EF4-FFF2-40B4-BE49-F238E27FC236}">
                  <a16:creationId xmlns:a16="http://schemas.microsoft.com/office/drawing/2014/main" id="{9FF98111-9C95-4F22-86FF-993CAA26F507}"/>
                </a:ext>
              </a:extLst>
            </p:cNvPr>
            <p:cNvSpPr/>
            <p:nvPr/>
          </p:nvSpPr>
          <p:spPr>
            <a:xfrm>
              <a:off x="5585861" y="3048431"/>
              <a:ext cx="205431" cy="195182"/>
            </a:xfrm>
            <a:custGeom>
              <a:avLst/>
              <a:gdLst/>
              <a:ahLst/>
              <a:cxnLst/>
              <a:rect l="l" t="t" r="r" b="b"/>
              <a:pathLst>
                <a:path w="6454" h="6132" extrusionOk="0">
                  <a:moveTo>
                    <a:pt x="5965" y="964"/>
                  </a:moveTo>
                  <a:lnTo>
                    <a:pt x="6025" y="1238"/>
                  </a:lnTo>
                  <a:cubicBezTo>
                    <a:pt x="6048" y="1298"/>
                    <a:pt x="6025" y="1369"/>
                    <a:pt x="5977" y="1417"/>
                  </a:cubicBezTo>
                  <a:lnTo>
                    <a:pt x="5870" y="1512"/>
                  </a:lnTo>
                  <a:lnTo>
                    <a:pt x="5632" y="1274"/>
                  </a:lnTo>
                  <a:lnTo>
                    <a:pt x="5965" y="964"/>
                  </a:lnTo>
                  <a:close/>
                  <a:moveTo>
                    <a:pt x="1834" y="333"/>
                  </a:moveTo>
                  <a:cubicBezTo>
                    <a:pt x="2119" y="333"/>
                    <a:pt x="2405" y="452"/>
                    <a:pt x="2608" y="667"/>
                  </a:cubicBezTo>
                  <a:cubicBezTo>
                    <a:pt x="2822" y="869"/>
                    <a:pt x="2941" y="1167"/>
                    <a:pt x="2977" y="1488"/>
                  </a:cubicBezTo>
                  <a:cubicBezTo>
                    <a:pt x="2989" y="1595"/>
                    <a:pt x="3000" y="1738"/>
                    <a:pt x="3012" y="1905"/>
                  </a:cubicBezTo>
                  <a:cubicBezTo>
                    <a:pt x="2822" y="1584"/>
                    <a:pt x="2524" y="1345"/>
                    <a:pt x="2119" y="1214"/>
                  </a:cubicBezTo>
                  <a:cubicBezTo>
                    <a:pt x="1822" y="1115"/>
                    <a:pt x="1565" y="1107"/>
                    <a:pt x="1481" y="1107"/>
                  </a:cubicBezTo>
                  <a:cubicBezTo>
                    <a:pt x="1465" y="1107"/>
                    <a:pt x="1455" y="1107"/>
                    <a:pt x="1453" y="1107"/>
                  </a:cubicBezTo>
                  <a:cubicBezTo>
                    <a:pt x="1405" y="1107"/>
                    <a:pt x="1369" y="1131"/>
                    <a:pt x="1334" y="1167"/>
                  </a:cubicBezTo>
                  <a:lnTo>
                    <a:pt x="1024" y="1500"/>
                  </a:lnTo>
                  <a:cubicBezTo>
                    <a:pt x="953" y="1572"/>
                    <a:pt x="965" y="1679"/>
                    <a:pt x="1024" y="1750"/>
                  </a:cubicBezTo>
                  <a:cubicBezTo>
                    <a:pt x="1058" y="1784"/>
                    <a:pt x="1100" y="1799"/>
                    <a:pt x="1143" y="1799"/>
                  </a:cubicBezTo>
                  <a:cubicBezTo>
                    <a:pt x="1190" y="1799"/>
                    <a:pt x="1237" y="1781"/>
                    <a:pt x="1274" y="1750"/>
                  </a:cubicBezTo>
                  <a:lnTo>
                    <a:pt x="1548" y="1488"/>
                  </a:lnTo>
                  <a:cubicBezTo>
                    <a:pt x="1762" y="1500"/>
                    <a:pt x="2500" y="1572"/>
                    <a:pt x="2774" y="2203"/>
                  </a:cubicBezTo>
                  <a:cubicBezTo>
                    <a:pt x="2715" y="2643"/>
                    <a:pt x="2334" y="2988"/>
                    <a:pt x="1857" y="2988"/>
                  </a:cubicBezTo>
                  <a:cubicBezTo>
                    <a:pt x="1334" y="2988"/>
                    <a:pt x="905" y="2560"/>
                    <a:pt x="905" y="2036"/>
                  </a:cubicBezTo>
                  <a:cubicBezTo>
                    <a:pt x="905" y="1941"/>
                    <a:pt x="822" y="1857"/>
                    <a:pt x="726" y="1857"/>
                  </a:cubicBezTo>
                  <a:cubicBezTo>
                    <a:pt x="703" y="1857"/>
                    <a:pt x="679" y="1857"/>
                    <a:pt x="667" y="1869"/>
                  </a:cubicBezTo>
                  <a:cubicBezTo>
                    <a:pt x="679" y="1726"/>
                    <a:pt x="691" y="1595"/>
                    <a:pt x="703" y="1488"/>
                  </a:cubicBezTo>
                  <a:cubicBezTo>
                    <a:pt x="726" y="1167"/>
                    <a:pt x="857" y="869"/>
                    <a:pt x="1060" y="667"/>
                  </a:cubicBezTo>
                  <a:cubicBezTo>
                    <a:pt x="1274" y="452"/>
                    <a:pt x="1560" y="333"/>
                    <a:pt x="1834" y="333"/>
                  </a:cubicBezTo>
                  <a:close/>
                  <a:moveTo>
                    <a:pt x="607" y="2346"/>
                  </a:moveTo>
                  <a:cubicBezTo>
                    <a:pt x="679" y="2667"/>
                    <a:pt x="869" y="2929"/>
                    <a:pt x="1131" y="3108"/>
                  </a:cubicBezTo>
                  <a:lnTo>
                    <a:pt x="1131" y="3298"/>
                  </a:lnTo>
                  <a:cubicBezTo>
                    <a:pt x="798" y="3239"/>
                    <a:pt x="560" y="3155"/>
                    <a:pt x="417" y="3096"/>
                  </a:cubicBezTo>
                  <a:cubicBezTo>
                    <a:pt x="393" y="3096"/>
                    <a:pt x="417" y="3084"/>
                    <a:pt x="417" y="3084"/>
                  </a:cubicBezTo>
                  <a:cubicBezTo>
                    <a:pt x="488" y="2881"/>
                    <a:pt x="548" y="2619"/>
                    <a:pt x="607" y="2346"/>
                  </a:cubicBezTo>
                  <a:close/>
                  <a:moveTo>
                    <a:pt x="3120" y="2346"/>
                  </a:moveTo>
                  <a:cubicBezTo>
                    <a:pt x="3167" y="2584"/>
                    <a:pt x="3227" y="2810"/>
                    <a:pt x="3286" y="3000"/>
                  </a:cubicBezTo>
                  <a:lnTo>
                    <a:pt x="2977" y="3298"/>
                  </a:lnTo>
                  <a:cubicBezTo>
                    <a:pt x="2941" y="3334"/>
                    <a:pt x="2881" y="3358"/>
                    <a:pt x="2834" y="3358"/>
                  </a:cubicBezTo>
                  <a:lnTo>
                    <a:pt x="2786" y="3358"/>
                  </a:lnTo>
                  <a:cubicBezTo>
                    <a:pt x="2691" y="3358"/>
                    <a:pt x="2596" y="3274"/>
                    <a:pt x="2596" y="3167"/>
                  </a:cubicBezTo>
                  <a:lnTo>
                    <a:pt x="2596" y="3108"/>
                  </a:lnTo>
                  <a:cubicBezTo>
                    <a:pt x="2858" y="2929"/>
                    <a:pt x="3048" y="2667"/>
                    <a:pt x="3120" y="2346"/>
                  </a:cubicBezTo>
                  <a:close/>
                  <a:moveTo>
                    <a:pt x="2262" y="3274"/>
                  </a:moveTo>
                  <a:cubicBezTo>
                    <a:pt x="2274" y="3381"/>
                    <a:pt x="2334" y="3465"/>
                    <a:pt x="2393" y="3524"/>
                  </a:cubicBezTo>
                  <a:lnTo>
                    <a:pt x="2119" y="3774"/>
                  </a:lnTo>
                  <a:cubicBezTo>
                    <a:pt x="2048" y="3852"/>
                    <a:pt x="1953" y="3890"/>
                    <a:pt x="1856" y="3890"/>
                  </a:cubicBezTo>
                  <a:cubicBezTo>
                    <a:pt x="1759" y="3890"/>
                    <a:pt x="1661" y="3852"/>
                    <a:pt x="1584" y="3774"/>
                  </a:cubicBezTo>
                  <a:lnTo>
                    <a:pt x="1429" y="3631"/>
                  </a:lnTo>
                  <a:cubicBezTo>
                    <a:pt x="1453" y="3584"/>
                    <a:pt x="1465" y="3524"/>
                    <a:pt x="1465" y="3465"/>
                  </a:cubicBezTo>
                  <a:lnTo>
                    <a:pt x="1465" y="3274"/>
                  </a:lnTo>
                  <a:cubicBezTo>
                    <a:pt x="1584" y="3322"/>
                    <a:pt x="1727" y="3334"/>
                    <a:pt x="1857" y="3334"/>
                  </a:cubicBezTo>
                  <a:cubicBezTo>
                    <a:pt x="1988" y="3334"/>
                    <a:pt x="2119" y="3322"/>
                    <a:pt x="2262" y="3274"/>
                  </a:cubicBezTo>
                  <a:close/>
                  <a:moveTo>
                    <a:pt x="1857" y="0"/>
                  </a:moveTo>
                  <a:cubicBezTo>
                    <a:pt x="1072" y="0"/>
                    <a:pt x="429" y="619"/>
                    <a:pt x="369" y="1464"/>
                  </a:cubicBezTo>
                  <a:cubicBezTo>
                    <a:pt x="333" y="1810"/>
                    <a:pt x="214" y="2536"/>
                    <a:pt x="72" y="2941"/>
                  </a:cubicBezTo>
                  <a:cubicBezTo>
                    <a:pt x="0" y="3119"/>
                    <a:pt x="83" y="3310"/>
                    <a:pt x="262" y="3405"/>
                  </a:cubicBezTo>
                  <a:cubicBezTo>
                    <a:pt x="393" y="3465"/>
                    <a:pt x="595" y="3536"/>
                    <a:pt x="857" y="3596"/>
                  </a:cubicBezTo>
                  <a:lnTo>
                    <a:pt x="405" y="3822"/>
                  </a:lnTo>
                  <a:cubicBezTo>
                    <a:pt x="155" y="3941"/>
                    <a:pt x="12" y="4191"/>
                    <a:pt x="12" y="4477"/>
                  </a:cubicBezTo>
                  <a:lnTo>
                    <a:pt x="12" y="5953"/>
                  </a:lnTo>
                  <a:cubicBezTo>
                    <a:pt x="12" y="6036"/>
                    <a:pt x="83" y="6132"/>
                    <a:pt x="191" y="6132"/>
                  </a:cubicBezTo>
                  <a:cubicBezTo>
                    <a:pt x="274" y="6132"/>
                    <a:pt x="369" y="6048"/>
                    <a:pt x="369" y="5953"/>
                  </a:cubicBezTo>
                  <a:lnTo>
                    <a:pt x="369" y="4477"/>
                  </a:lnTo>
                  <a:cubicBezTo>
                    <a:pt x="369" y="4322"/>
                    <a:pt x="441" y="4191"/>
                    <a:pt x="572" y="4131"/>
                  </a:cubicBezTo>
                  <a:lnTo>
                    <a:pt x="1155" y="3834"/>
                  </a:lnTo>
                  <a:lnTo>
                    <a:pt x="1369" y="4024"/>
                  </a:lnTo>
                  <a:cubicBezTo>
                    <a:pt x="1512" y="4167"/>
                    <a:pt x="1691" y="4239"/>
                    <a:pt x="1869" y="4239"/>
                  </a:cubicBezTo>
                  <a:cubicBezTo>
                    <a:pt x="2048" y="4239"/>
                    <a:pt x="2238" y="4167"/>
                    <a:pt x="2381" y="4024"/>
                  </a:cubicBezTo>
                  <a:lnTo>
                    <a:pt x="2715" y="3691"/>
                  </a:lnTo>
                  <a:lnTo>
                    <a:pt x="2834" y="3691"/>
                  </a:lnTo>
                  <a:cubicBezTo>
                    <a:pt x="2977" y="3691"/>
                    <a:pt x="3108" y="3631"/>
                    <a:pt x="3215" y="3536"/>
                  </a:cubicBezTo>
                  <a:lnTo>
                    <a:pt x="5382" y="1488"/>
                  </a:lnTo>
                  <a:lnTo>
                    <a:pt x="5632" y="1738"/>
                  </a:lnTo>
                  <a:lnTo>
                    <a:pt x="2893" y="4477"/>
                  </a:lnTo>
                  <a:cubicBezTo>
                    <a:pt x="2715" y="4655"/>
                    <a:pt x="2631" y="4882"/>
                    <a:pt x="2631" y="5132"/>
                  </a:cubicBezTo>
                  <a:lnTo>
                    <a:pt x="2631" y="5929"/>
                  </a:lnTo>
                  <a:cubicBezTo>
                    <a:pt x="2631" y="6025"/>
                    <a:pt x="2703" y="6108"/>
                    <a:pt x="2810" y="6108"/>
                  </a:cubicBezTo>
                  <a:cubicBezTo>
                    <a:pt x="2893" y="6108"/>
                    <a:pt x="2989" y="6036"/>
                    <a:pt x="2989" y="5929"/>
                  </a:cubicBezTo>
                  <a:lnTo>
                    <a:pt x="2989" y="5132"/>
                  </a:lnTo>
                  <a:cubicBezTo>
                    <a:pt x="2989" y="4977"/>
                    <a:pt x="3048" y="4834"/>
                    <a:pt x="3155" y="4727"/>
                  </a:cubicBezTo>
                  <a:lnTo>
                    <a:pt x="6227" y="1643"/>
                  </a:lnTo>
                  <a:cubicBezTo>
                    <a:pt x="6370" y="1512"/>
                    <a:pt x="6429" y="1310"/>
                    <a:pt x="6382" y="1131"/>
                  </a:cubicBezTo>
                  <a:lnTo>
                    <a:pt x="6263" y="679"/>
                  </a:lnTo>
                  <a:lnTo>
                    <a:pt x="6382" y="572"/>
                  </a:lnTo>
                  <a:cubicBezTo>
                    <a:pt x="6453" y="512"/>
                    <a:pt x="6453" y="393"/>
                    <a:pt x="6382" y="321"/>
                  </a:cubicBezTo>
                  <a:cubicBezTo>
                    <a:pt x="6352" y="286"/>
                    <a:pt x="6307" y="268"/>
                    <a:pt x="6261" y="268"/>
                  </a:cubicBezTo>
                  <a:cubicBezTo>
                    <a:pt x="6215" y="268"/>
                    <a:pt x="6168" y="286"/>
                    <a:pt x="6132" y="321"/>
                  </a:cubicBezTo>
                  <a:lnTo>
                    <a:pt x="3572" y="2738"/>
                  </a:lnTo>
                  <a:cubicBezTo>
                    <a:pt x="3453" y="2322"/>
                    <a:pt x="3358" y="1750"/>
                    <a:pt x="3346" y="1464"/>
                  </a:cubicBezTo>
                  <a:cubicBezTo>
                    <a:pt x="3286" y="631"/>
                    <a:pt x="2643" y="0"/>
                    <a:pt x="1857" y="0"/>
                  </a:cubicBezTo>
                  <a:close/>
                </a:path>
              </a:pathLst>
            </a:custGeom>
            <a:grpFill/>
            <a:ln>
              <a:noFill/>
            </a:ln>
          </p:spPr>
          <p:txBody>
            <a:bodyPr spcFirstLastPara="1" wrap="square" lIns="243737" tIns="243737" rIns="243737" bIns="243737" anchor="ctr" anchorCtr="0">
              <a:noAutofit/>
            </a:bodyPr>
            <a:lstStyle/>
            <a:p>
              <a:endParaRPr sz="4799"/>
            </a:p>
          </p:txBody>
        </p:sp>
        <p:sp>
          <p:nvSpPr>
            <p:cNvPr id="28" name="Google Shape;14063;p76">
              <a:extLst>
                <a:ext uri="{FF2B5EF4-FFF2-40B4-BE49-F238E27FC236}">
                  <a16:creationId xmlns:a16="http://schemas.microsoft.com/office/drawing/2014/main" id="{66808634-FE2F-44AF-84FF-D891313AD1A9}"/>
                </a:ext>
              </a:extLst>
            </p:cNvPr>
            <p:cNvSpPr/>
            <p:nvPr/>
          </p:nvSpPr>
          <p:spPr>
            <a:xfrm>
              <a:off x="5740078" y="2905929"/>
              <a:ext cx="225547" cy="189516"/>
            </a:xfrm>
            <a:custGeom>
              <a:avLst/>
              <a:gdLst/>
              <a:ahLst/>
              <a:cxnLst/>
              <a:rect l="l" t="t" r="r" b="b"/>
              <a:pathLst>
                <a:path w="7086" h="5954" extrusionOk="0">
                  <a:moveTo>
                    <a:pt x="549" y="0"/>
                  </a:moveTo>
                  <a:cubicBezTo>
                    <a:pt x="251" y="0"/>
                    <a:pt x="1" y="250"/>
                    <a:pt x="1" y="548"/>
                  </a:cubicBezTo>
                  <a:lnTo>
                    <a:pt x="1" y="5072"/>
                  </a:lnTo>
                  <a:cubicBezTo>
                    <a:pt x="1" y="5156"/>
                    <a:pt x="72" y="5251"/>
                    <a:pt x="180" y="5251"/>
                  </a:cubicBezTo>
                  <a:cubicBezTo>
                    <a:pt x="263" y="5251"/>
                    <a:pt x="358" y="5179"/>
                    <a:pt x="358" y="5072"/>
                  </a:cubicBezTo>
                  <a:lnTo>
                    <a:pt x="358" y="548"/>
                  </a:lnTo>
                  <a:cubicBezTo>
                    <a:pt x="358" y="441"/>
                    <a:pt x="441" y="357"/>
                    <a:pt x="549" y="357"/>
                  </a:cubicBezTo>
                  <a:lnTo>
                    <a:pt x="6537" y="357"/>
                  </a:lnTo>
                  <a:cubicBezTo>
                    <a:pt x="6645" y="357"/>
                    <a:pt x="6728" y="441"/>
                    <a:pt x="6728" y="548"/>
                  </a:cubicBezTo>
                  <a:lnTo>
                    <a:pt x="6728" y="5394"/>
                  </a:lnTo>
                  <a:cubicBezTo>
                    <a:pt x="6728" y="5501"/>
                    <a:pt x="6645" y="5596"/>
                    <a:pt x="6537" y="5596"/>
                  </a:cubicBezTo>
                  <a:lnTo>
                    <a:pt x="2108" y="5596"/>
                  </a:lnTo>
                  <a:cubicBezTo>
                    <a:pt x="2025" y="5596"/>
                    <a:pt x="1930" y="5668"/>
                    <a:pt x="1930" y="5775"/>
                  </a:cubicBezTo>
                  <a:cubicBezTo>
                    <a:pt x="1930" y="5870"/>
                    <a:pt x="2013" y="5953"/>
                    <a:pt x="2108" y="5953"/>
                  </a:cubicBezTo>
                  <a:lnTo>
                    <a:pt x="6537" y="5953"/>
                  </a:lnTo>
                  <a:cubicBezTo>
                    <a:pt x="6835" y="5953"/>
                    <a:pt x="7085" y="5691"/>
                    <a:pt x="7085" y="5394"/>
                  </a:cubicBezTo>
                  <a:lnTo>
                    <a:pt x="7085" y="548"/>
                  </a:lnTo>
                  <a:cubicBezTo>
                    <a:pt x="7085" y="238"/>
                    <a:pt x="6847" y="0"/>
                    <a:pt x="6537" y="0"/>
                  </a:cubicBezTo>
                  <a:close/>
                </a:path>
              </a:pathLst>
            </a:custGeom>
            <a:grpFill/>
            <a:ln>
              <a:noFill/>
            </a:ln>
          </p:spPr>
          <p:txBody>
            <a:bodyPr spcFirstLastPara="1" wrap="square" lIns="243737" tIns="243737" rIns="243737" bIns="243737" anchor="ctr" anchorCtr="0">
              <a:noAutofit/>
            </a:bodyPr>
            <a:lstStyle/>
            <a:p>
              <a:endParaRPr sz="4799"/>
            </a:p>
          </p:txBody>
        </p:sp>
        <p:sp>
          <p:nvSpPr>
            <p:cNvPr id="29" name="Google Shape;14064;p76">
              <a:extLst>
                <a:ext uri="{FF2B5EF4-FFF2-40B4-BE49-F238E27FC236}">
                  <a16:creationId xmlns:a16="http://schemas.microsoft.com/office/drawing/2014/main" id="{068FC2A2-8DAC-488C-A962-51B6585C4B49}"/>
                </a:ext>
              </a:extLst>
            </p:cNvPr>
            <p:cNvSpPr/>
            <p:nvPr/>
          </p:nvSpPr>
          <p:spPr>
            <a:xfrm>
              <a:off x="5793902" y="2928464"/>
              <a:ext cx="131553" cy="130598"/>
            </a:xfrm>
            <a:custGeom>
              <a:avLst/>
              <a:gdLst/>
              <a:ahLst/>
              <a:cxnLst/>
              <a:rect l="l" t="t" r="r" b="b"/>
              <a:pathLst>
                <a:path w="4133" h="4103" extrusionOk="0">
                  <a:moveTo>
                    <a:pt x="1870" y="757"/>
                  </a:moveTo>
                  <a:cubicBezTo>
                    <a:pt x="2227" y="757"/>
                    <a:pt x="2537" y="876"/>
                    <a:pt x="2811" y="1090"/>
                  </a:cubicBezTo>
                  <a:lnTo>
                    <a:pt x="1751" y="2150"/>
                  </a:lnTo>
                  <a:cubicBezTo>
                    <a:pt x="1679" y="2221"/>
                    <a:pt x="1679" y="2328"/>
                    <a:pt x="1751" y="2400"/>
                  </a:cubicBezTo>
                  <a:cubicBezTo>
                    <a:pt x="1775" y="2424"/>
                    <a:pt x="1822" y="2447"/>
                    <a:pt x="1870" y="2447"/>
                  </a:cubicBezTo>
                  <a:cubicBezTo>
                    <a:pt x="1918" y="2447"/>
                    <a:pt x="1953" y="2424"/>
                    <a:pt x="1989" y="2400"/>
                  </a:cubicBezTo>
                  <a:lnTo>
                    <a:pt x="2513" y="1876"/>
                  </a:lnTo>
                  <a:cubicBezTo>
                    <a:pt x="2584" y="1995"/>
                    <a:pt x="2632" y="2126"/>
                    <a:pt x="2632" y="2281"/>
                  </a:cubicBezTo>
                  <a:cubicBezTo>
                    <a:pt x="2632" y="2697"/>
                    <a:pt x="2287" y="3043"/>
                    <a:pt x="1870" y="3043"/>
                  </a:cubicBezTo>
                  <a:cubicBezTo>
                    <a:pt x="1453" y="3043"/>
                    <a:pt x="1108" y="2697"/>
                    <a:pt x="1108" y="2281"/>
                  </a:cubicBezTo>
                  <a:cubicBezTo>
                    <a:pt x="1108" y="1864"/>
                    <a:pt x="1453" y="1519"/>
                    <a:pt x="1870" y="1519"/>
                  </a:cubicBezTo>
                  <a:cubicBezTo>
                    <a:pt x="1953" y="1519"/>
                    <a:pt x="2049" y="1447"/>
                    <a:pt x="2049" y="1340"/>
                  </a:cubicBezTo>
                  <a:cubicBezTo>
                    <a:pt x="2049" y="1233"/>
                    <a:pt x="1977" y="1162"/>
                    <a:pt x="1870" y="1162"/>
                  </a:cubicBezTo>
                  <a:cubicBezTo>
                    <a:pt x="1263" y="1162"/>
                    <a:pt x="763" y="1650"/>
                    <a:pt x="763" y="2269"/>
                  </a:cubicBezTo>
                  <a:cubicBezTo>
                    <a:pt x="763" y="2876"/>
                    <a:pt x="1263" y="3364"/>
                    <a:pt x="1870" y="3364"/>
                  </a:cubicBezTo>
                  <a:cubicBezTo>
                    <a:pt x="2477" y="3364"/>
                    <a:pt x="2965" y="2876"/>
                    <a:pt x="2965" y="2269"/>
                  </a:cubicBezTo>
                  <a:cubicBezTo>
                    <a:pt x="2965" y="2031"/>
                    <a:pt x="2894" y="1804"/>
                    <a:pt x="2763" y="1614"/>
                  </a:cubicBezTo>
                  <a:lnTo>
                    <a:pt x="3049" y="1328"/>
                  </a:lnTo>
                  <a:cubicBezTo>
                    <a:pt x="3251" y="1578"/>
                    <a:pt x="3370" y="1912"/>
                    <a:pt x="3370" y="2269"/>
                  </a:cubicBezTo>
                  <a:cubicBezTo>
                    <a:pt x="3370" y="3102"/>
                    <a:pt x="2703" y="3769"/>
                    <a:pt x="1870" y="3769"/>
                  </a:cubicBezTo>
                  <a:cubicBezTo>
                    <a:pt x="1036" y="3769"/>
                    <a:pt x="370" y="3102"/>
                    <a:pt x="370" y="2269"/>
                  </a:cubicBezTo>
                  <a:cubicBezTo>
                    <a:pt x="370" y="1435"/>
                    <a:pt x="1036" y="757"/>
                    <a:pt x="1870" y="757"/>
                  </a:cubicBezTo>
                  <a:close/>
                  <a:moveTo>
                    <a:pt x="3924" y="1"/>
                  </a:moveTo>
                  <a:cubicBezTo>
                    <a:pt x="3879" y="1"/>
                    <a:pt x="3834" y="19"/>
                    <a:pt x="3799" y="54"/>
                  </a:cubicBezTo>
                  <a:lnTo>
                    <a:pt x="3537" y="328"/>
                  </a:lnTo>
                  <a:lnTo>
                    <a:pt x="3537" y="197"/>
                  </a:lnTo>
                  <a:cubicBezTo>
                    <a:pt x="3537" y="102"/>
                    <a:pt x="3453" y="19"/>
                    <a:pt x="3358" y="19"/>
                  </a:cubicBezTo>
                  <a:cubicBezTo>
                    <a:pt x="3263" y="19"/>
                    <a:pt x="3180" y="90"/>
                    <a:pt x="3180" y="197"/>
                  </a:cubicBezTo>
                  <a:lnTo>
                    <a:pt x="3180" y="685"/>
                  </a:lnTo>
                  <a:lnTo>
                    <a:pt x="3037" y="816"/>
                  </a:lnTo>
                  <a:cubicBezTo>
                    <a:pt x="2715" y="554"/>
                    <a:pt x="2310" y="388"/>
                    <a:pt x="1870" y="388"/>
                  </a:cubicBezTo>
                  <a:cubicBezTo>
                    <a:pt x="834" y="388"/>
                    <a:pt x="1" y="1221"/>
                    <a:pt x="1" y="2245"/>
                  </a:cubicBezTo>
                  <a:cubicBezTo>
                    <a:pt x="1" y="3269"/>
                    <a:pt x="834" y="4102"/>
                    <a:pt x="1870" y="4102"/>
                  </a:cubicBezTo>
                  <a:cubicBezTo>
                    <a:pt x="2894" y="4102"/>
                    <a:pt x="3727" y="3269"/>
                    <a:pt x="3727" y="2245"/>
                  </a:cubicBezTo>
                  <a:cubicBezTo>
                    <a:pt x="3727" y="1804"/>
                    <a:pt x="3561" y="1388"/>
                    <a:pt x="3299" y="1066"/>
                  </a:cubicBezTo>
                  <a:lnTo>
                    <a:pt x="3430" y="935"/>
                  </a:lnTo>
                  <a:lnTo>
                    <a:pt x="3918" y="935"/>
                  </a:lnTo>
                  <a:cubicBezTo>
                    <a:pt x="4013" y="935"/>
                    <a:pt x="4096" y="864"/>
                    <a:pt x="4096" y="757"/>
                  </a:cubicBezTo>
                  <a:cubicBezTo>
                    <a:pt x="4084" y="673"/>
                    <a:pt x="4013" y="578"/>
                    <a:pt x="3918" y="578"/>
                  </a:cubicBezTo>
                  <a:lnTo>
                    <a:pt x="3787" y="578"/>
                  </a:lnTo>
                  <a:lnTo>
                    <a:pt x="4049" y="316"/>
                  </a:lnTo>
                  <a:cubicBezTo>
                    <a:pt x="4132" y="245"/>
                    <a:pt x="4132" y="138"/>
                    <a:pt x="4049" y="54"/>
                  </a:cubicBezTo>
                  <a:cubicBezTo>
                    <a:pt x="4013" y="19"/>
                    <a:pt x="3968" y="1"/>
                    <a:pt x="3924" y="1"/>
                  </a:cubicBezTo>
                  <a:close/>
                </a:path>
              </a:pathLst>
            </a:custGeom>
            <a:grpFill/>
            <a:ln>
              <a:noFill/>
            </a:ln>
          </p:spPr>
          <p:txBody>
            <a:bodyPr spcFirstLastPara="1" wrap="square" lIns="243737" tIns="243737" rIns="243737" bIns="243737" anchor="ctr" anchorCtr="0">
              <a:noAutofit/>
            </a:bodyPr>
            <a:lstStyle/>
            <a:p>
              <a:endParaRPr sz="4799"/>
            </a:p>
          </p:txBody>
        </p:sp>
      </p:grpSp>
      <p:grpSp>
        <p:nvGrpSpPr>
          <p:cNvPr id="30" name="Google Shape;14072;p76">
            <a:extLst>
              <a:ext uri="{FF2B5EF4-FFF2-40B4-BE49-F238E27FC236}">
                <a16:creationId xmlns:a16="http://schemas.microsoft.com/office/drawing/2014/main" id="{1A8A7994-73BF-493A-9812-D8240999C3FD}"/>
              </a:ext>
            </a:extLst>
          </p:cNvPr>
          <p:cNvGrpSpPr/>
          <p:nvPr/>
        </p:nvGrpSpPr>
        <p:grpSpPr>
          <a:xfrm>
            <a:off x="7047468" y="3240262"/>
            <a:ext cx="1020609" cy="956020"/>
            <a:chOff x="2753373" y="2902523"/>
            <a:chExt cx="347552" cy="325557"/>
          </a:xfrm>
          <a:solidFill>
            <a:schemeClr val="accent2"/>
          </a:solidFill>
        </p:grpSpPr>
        <p:sp>
          <p:nvSpPr>
            <p:cNvPr id="31" name="Google Shape;14073;p76">
              <a:extLst>
                <a:ext uri="{FF2B5EF4-FFF2-40B4-BE49-F238E27FC236}">
                  <a16:creationId xmlns:a16="http://schemas.microsoft.com/office/drawing/2014/main" id="{6F865E2B-B64A-4853-A6C6-29F43B66E128}"/>
                </a:ext>
              </a:extLst>
            </p:cNvPr>
            <p:cNvSpPr/>
            <p:nvPr/>
          </p:nvSpPr>
          <p:spPr>
            <a:xfrm>
              <a:off x="2807962" y="3018575"/>
              <a:ext cx="86418" cy="29506"/>
            </a:xfrm>
            <a:custGeom>
              <a:avLst/>
              <a:gdLst/>
              <a:ahLst/>
              <a:cxnLst/>
              <a:rect l="l" t="t" r="r" b="b"/>
              <a:pathLst>
                <a:path w="2715" h="927" extrusionOk="0">
                  <a:moveTo>
                    <a:pt x="1070" y="0"/>
                  </a:moveTo>
                  <a:cubicBezTo>
                    <a:pt x="752" y="0"/>
                    <a:pt x="464" y="31"/>
                    <a:pt x="274" y="57"/>
                  </a:cubicBezTo>
                  <a:cubicBezTo>
                    <a:pt x="107" y="93"/>
                    <a:pt x="0" y="224"/>
                    <a:pt x="0" y="390"/>
                  </a:cubicBezTo>
                  <a:lnTo>
                    <a:pt x="0" y="759"/>
                  </a:lnTo>
                  <a:cubicBezTo>
                    <a:pt x="0" y="843"/>
                    <a:pt x="72" y="926"/>
                    <a:pt x="155" y="926"/>
                  </a:cubicBezTo>
                  <a:cubicBezTo>
                    <a:pt x="250" y="926"/>
                    <a:pt x="322" y="843"/>
                    <a:pt x="322" y="759"/>
                  </a:cubicBezTo>
                  <a:lnTo>
                    <a:pt x="322" y="390"/>
                  </a:lnTo>
                  <a:cubicBezTo>
                    <a:pt x="322" y="390"/>
                    <a:pt x="322" y="367"/>
                    <a:pt x="334" y="367"/>
                  </a:cubicBezTo>
                  <a:cubicBezTo>
                    <a:pt x="493" y="349"/>
                    <a:pt x="758" y="318"/>
                    <a:pt x="1059" y="318"/>
                  </a:cubicBezTo>
                  <a:cubicBezTo>
                    <a:pt x="1163" y="318"/>
                    <a:pt x="1271" y="322"/>
                    <a:pt x="1381" y="331"/>
                  </a:cubicBezTo>
                  <a:cubicBezTo>
                    <a:pt x="1870" y="355"/>
                    <a:pt x="2239" y="486"/>
                    <a:pt x="2453" y="700"/>
                  </a:cubicBezTo>
                  <a:cubicBezTo>
                    <a:pt x="2483" y="730"/>
                    <a:pt x="2524" y="745"/>
                    <a:pt x="2566" y="745"/>
                  </a:cubicBezTo>
                  <a:cubicBezTo>
                    <a:pt x="2608" y="745"/>
                    <a:pt x="2649" y="730"/>
                    <a:pt x="2679" y="700"/>
                  </a:cubicBezTo>
                  <a:cubicBezTo>
                    <a:pt x="2715" y="640"/>
                    <a:pt x="2715" y="533"/>
                    <a:pt x="2655" y="474"/>
                  </a:cubicBezTo>
                  <a:cubicBezTo>
                    <a:pt x="2276" y="95"/>
                    <a:pt x="1627" y="0"/>
                    <a:pt x="1070" y="0"/>
                  </a:cubicBezTo>
                  <a:close/>
                </a:path>
              </a:pathLst>
            </a:custGeom>
            <a:grpFill/>
            <a:ln>
              <a:noFill/>
            </a:ln>
          </p:spPr>
          <p:txBody>
            <a:bodyPr spcFirstLastPara="1" wrap="square" lIns="243737" tIns="243737" rIns="243737" bIns="243737" anchor="ctr" anchorCtr="0">
              <a:noAutofit/>
            </a:bodyPr>
            <a:lstStyle/>
            <a:p>
              <a:endParaRPr sz="4799"/>
            </a:p>
          </p:txBody>
        </p:sp>
        <p:sp>
          <p:nvSpPr>
            <p:cNvPr id="32" name="Google Shape;14074;p76">
              <a:extLst>
                <a:ext uri="{FF2B5EF4-FFF2-40B4-BE49-F238E27FC236}">
                  <a16:creationId xmlns:a16="http://schemas.microsoft.com/office/drawing/2014/main" id="{1ED2D452-2D1D-4AB2-AD76-4E7A1C6CC3C2}"/>
                </a:ext>
              </a:extLst>
            </p:cNvPr>
            <p:cNvSpPr/>
            <p:nvPr/>
          </p:nvSpPr>
          <p:spPr>
            <a:xfrm>
              <a:off x="2753373" y="2973376"/>
              <a:ext cx="195213" cy="254704"/>
            </a:xfrm>
            <a:custGeom>
              <a:avLst/>
              <a:gdLst/>
              <a:ahLst/>
              <a:cxnLst/>
              <a:rect l="l" t="t" r="r" b="b"/>
              <a:pathLst>
                <a:path w="6133" h="8002" extrusionOk="0">
                  <a:moveTo>
                    <a:pt x="4787" y="298"/>
                  </a:moveTo>
                  <a:lnTo>
                    <a:pt x="4787" y="1846"/>
                  </a:lnTo>
                  <a:cubicBezTo>
                    <a:pt x="4787" y="2084"/>
                    <a:pt x="4751" y="2310"/>
                    <a:pt x="4644" y="2513"/>
                  </a:cubicBezTo>
                  <a:cubicBezTo>
                    <a:pt x="4632" y="2537"/>
                    <a:pt x="4632" y="2560"/>
                    <a:pt x="4632" y="2596"/>
                  </a:cubicBezTo>
                  <a:lnTo>
                    <a:pt x="4632" y="3037"/>
                  </a:lnTo>
                  <a:cubicBezTo>
                    <a:pt x="4632" y="3465"/>
                    <a:pt x="4442" y="3870"/>
                    <a:pt x="4132" y="4168"/>
                  </a:cubicBezTo>
                  <a:cubicBezTo>
                    <a:pt x="3852" y="4437"/>
                    <a:pt x="3484" y="4590"/>
                    <a:pt x="3099" y="4590"/>
                  </a:cubicBezTo>
                  <a:cubicBezTo>
                    <a:pt x="3059" y="4590"/>
                    <a:pt x="3018" y="4588"/>
                    <a:pt x="2977" y="4584"/>
                  </a:cubicBezTo>
                  <a:cubicBezTo>
                    <a:pt x="2156" y="4525"/>
                    <a:pt x="1513" y="3811"/>
                    <a:pt x="1513" y="2977"/>
                  </a:cubicBezTo>
                  <a:lnTo>
                    <a:pt x="1513" y="2572"/>
                  </a:lnTo>
                  <a:cubicBezTo>
                    <a:pt x="1513" y="2549"/>
                    <a:pt x="1513" y="2537"/>
                    <a:pt x="1501" y="2501"/>
                  </a:cubicBezTo>
                  <a:cubicBezTo>
                    <a:pt x="1394" y="2298"/>
                    <a:pt x="1358" y="2072"/>
                    <a:pt x="1358" y="1834"/>
                  </a:cubicBezTo>
                  <a:lnTo>
                    <a:pt x="1358" y="1513"/>
                  </a:lnTo>
                  <a:cubicBezTo>
                    <a:pt x="1358" y="834"/>
                    <a:pt x="1894" y="298"/>
                    <a:pt x="2561" y="298"/>
                  </a:cubicBezTo>
                  <a:close/>
                  <a:moveTo>
                    <a:pt x="3930" y="4680"/>
                  </a:moveTo>
                  <a:lnTo>
                    <a:pt x="3930" y="4977"/>
                  </a:lnTo>
                  <a:lnTo>
                    <a:pt x="3061" y="5573"/>
                  </a:lnTo>
                  <a:lnTo>
                    <a:pt x="2203" y="4977"/>
                  </a:lnTo>
                  <a:lnTo>
                    <a:pt x="2203" y="4680"/>
                  </a:lnTo>
                  <a:cubicBezTo>
                    <a:pt x="2430" y="4799"/>
                    <a:pt x="2680" y="4870"/>
                    <a:pt x="2942" y="4882"/>
                  </a:cubicBezTo>
                  <a:lnTo>
                    <a:pt x="3061" y="4882"/>
                  </a:lnTo>
                  <a:cubicBezTo>
                    <a:pt x="3358" y="4882"/>
                    <a:pt x="3656" y="4811"/>
                    <a:pt x="3930" y="4680"/>
                  </a:cubicBezTo>
                  <a:close/>
                  <a:moveTo>
                    <a:pt x="2084" y="5275"/>
                  </a:moveTo>
                  <a:lnTo>
                    <a:pt x="2846" y="5787"/>
                  </a:lnTo>
                  <a:lnTo>
                    <a:pt x="2430" y="6180"/>
                  </a:lnTo>
                  <a:lnTo>
                    <a:pt x="2406" y="6180"/>
                  </a:lnTo>
                  <a:lnTo>
                    <a:pt x="1918" y="5442"/>
                  </a:lnTo>
                  <a:lnTo>
                    <a:pt x="2084" y="5275"/>
                  </a:lnTo>
                  <a:close/>
                  <a:moveTo>
                    <a:pt x="4073" y="5251"/>
                  </a:moveTo>
                  <a:lnTo>
                    <a:pt x="4239" y="5418"/>
                  </a:lnTo>
                  <a:lnTo>
                    <a:pt x="3739" y="6180"/>
                  </a:lnTo>
                  <a:lnTo>
                    <a:pt x="3716" y="6180"/>
                  </a:lnTo>
                  <a:lnTo>
                    <a:pt x="3311" y="5775"/>
                  </a:lnTo>
                  <a:lnTo>
                    <a:pt x="4073" y="5251"/>
                  </a:lnTo>
                  <a:close/>
                  <a:moveTo>
                    <a:pt x="2549" y="1"/>
                  </a:moveTo>
                  <a:cubicBezTo>
                    <a:pt x="1715" y="1"/>
                    <a:pt x="1025" y="691"/>
                    <a:pt x="1025" y="1525"/>
                  </a:cubicBezTo>
                  <a:lnTo>
                    <a:pt x="1025" y="1870"/>
                  </a:lnTo>
                  <a:cubicBezTo>
                    <a:pt x="1025" y="2132"/>
                    <a:pt x="1084" y="2406"/>
                    <a:pt x="1191" y="2644"/>
                  </a:cubicBezTo>
                  <a:lnTo>
                    <a:pt x="1191" y="3001"/>
                  </a:lnTo>
                  <a:cubicBezTo>
                    <a:pt x="1191" y="3596"/>
                    <a:pt x="1453" y="4132"/>
                    <a:pt x="1870" y="4489"/>
                  </a:cubicBezTo>
                  <a:lnTo>
                    <a:pt x="1870" y="5025"/>
                  </a:lnTo>
                  <a:lnTo>
                    <a:pt x="1572" y="5335"/>
                  </a:lnTo>
                  <a:cubicBezTo>
                    <a:pt x="1549" y="5358"/>
                    <a:pt x="1537" y="5406"/>
                    <a:pt x="1537" y="5454"/>
                  </a:cubicBezTo>
                  <a:lnTo>
                    <a:pt x="548" y="5811"/>
                  </a:lnTo>
                  <a:cubicBezTo>
                    <a:pt x="227" y="5930"/>
                    <a:pt x="1" y="6239"/>
                    <a:pt x="1" y="6597"/>
                  </a:cubicBezTo>
                  <a:lnTo>
                    <a:pt x="1" y="7823"/>
                  </a:lnTo>
                  <a:cubicBezTo>
                    <a:pt x="1" y="7906"/>
                    <a:pt x="72" y="7978"/>
                    <a:pt x="167" y="7978"/>
                  </a:cubicBezTo>
                  <a:cubicBezTo>
                    <a:pt x="251" y="7978"/>
                    <a:pt x="322" y="7906"/>
                    <a:pt x="322" y="7823"/>
                  </a:cubicBezTo>
                  <a:lnTo>
                    <a:pt x="322" y="6597"/>
                  </a:lnTo>
                  <a:cubicBezTo>
                    <a:pt x="322" y="6370"/>
                    <a:pt x="465" y="6180"/>
                    <a:pt x="668" y="6108"/>
                  </a:cubicBezTo>
                  <a:lnTo>
                    <a:pt x="1691" y="5739"/>
                  </a:lnTo>
                  <a:lnTo>
                    <a:pt x="2120" y="6370"/>
                  </a:lnTo>
                  <a:cubicBezTo>
                    <a:pt x="2180" y="6466"/>
                    <a:pt x="2275" y="6501"/>
                    <a:pt x="2358" y="6525"/>
                  </a:cubicBezTo>
                  <a:lnTo>
                    <a:pt x="2394" y="6525"/>
                  </a:lnTo>
                  <a:cubicBezTo>
                    <a:pt x="2489" y="6525"/>
                    <a:pt x="2561" y="6489"/>
                    <a:pt x="2632" y="6430"/>
                  </a:cubicBezTo>
                  <a:lnTo>
                    <a:pt x="2906" y="6168"/>
                  </a:lnTo>
                  <a:lnTo>
                    <a:pt x="2906" y="7835"/>
                  </a:lnTo>
                  <a:cubicBezTo>
                    <a:pt x="2906" y="7918"/>
                    <a:pt x="2977" y="8002"/>
                    <a:pt x="3061" y="8002"/>
                  </a:cubicBezTo>
                  <a:cubicBezTo>
                    <a:pt x="3156" y="8002"/>
                    <a:pt x="3227" y="7918"/>
                    <a:pt x="3227" y="7835"/>
                  </a:cubicBezTo>
                  <a:lnTo>
                    <a:pt x="3227" y="6168"/>
                  </a:lnTo>
                  <a:lnTo>
                    <a:pt x="3501" y="6430"/>
                  </a:lnTo>
                  <a:cubicBezTo>
                    <a:pt x="3549" y="6489"/>
                    <a:pt x="3644" y="6525"/>
                    <a:pt x="3739" y="6525"/>
                  </a:cubicBezTo>
                  <a:lnTo>
                    <a:pt x="3763" y="6525"/>
                  </a:lnTo>
                  <a:cubicBezTo>
                    <a:pt x="3870" y="6501"/>
                    <a:pt x="3954" y="6466"/>
                    <a:pt x="4001" y="6370"/>
                  </a:cubicBezTo>
                  <a:lnTo>
                    <a:pt x="4430" y="5739"/>
                  </a:lnTo>
                  <a:lnTo>
                    <a:pt x="5466" y="6108"/>
                  </a:lnTo>
                  <a:cubicBezTo>
                    <a:pt x="5668" y="6180"/>
                    <a:pt x="5799" y="6370"/>
                    <a:pt x="5799" y="6597"/>
                  </a:cubicBezTo>
                  <a:lnTo>
                    <a:pt x="5799" y="7823"/>
                  </a:lnTo>
                  <a:cubicBezTo>
                    <a:pt x="5799" y="7906"/>
                    <a:pt x="5882" y="7978"/>
                    <a:pt x="5966" y="7978"/>
                  </a:cubicBezTo>
                  <a:cubicBezTo>
                    <a:pt x="6061" y="7978"/>
                    <a:pt x="6133" y="7906"/>
                    <a:pt x="6133" y="7823"/>
                  </a:cubicBezTo>
                  <a:lnTo>
                    <a:pt x="6133" y="6597"/>
                  </a:lnTo>
                  <a:cubicBezTo>
                    <a:pt x="6121" y="6228"/>
                    <a:pt x="5894" y="5918"/>
                    <a:pt x="5561" y="5787"/>
                  </a:cubicBezTo>
                  <a:lnTo>
                    <a:pt x="4585" y="5442"/>
                  </a:lnTo>
                  <a:cubicBezTo>
                    <a:pt x="4585" y="5394"/>
                    <a:pt x="4561" y="5346"/>
                    <a:pt x="4537" y="5323"/>
                  </a:cubicBezTo>
                  <a:lnTo>
                    <a:pt x="4239" y="5001"/>
                  </a:lnTo>
                  <a:lnTo>
                    <a:pt x="4239" y="4489"/>
                  </a:lnTo>
                  <a:cubicBezTo>
                    <a:pt x="4275" y="4454"/>
                    <a:pt x="4299" y="4430"/>
                    <a:pt x="4335" y="4406"/>
                  </a:cubicBezTo>
                  <a:cubicBezTo>
                    <a:pt x="4704" y="4049"/>
                    <a:pt x="4930" y="3561"/>
                    <a:pt x="4930" y="3060"/>
                  </a:cubicBezTo>
                  <a:lnTo>
                    <a:pt x="4930" y="2644"/>
                  </a:lnTo>
                  <a:cubicBezTo>
                    <a:pt x="5037" y="2382"/>
                    <a:pt x="5085" y="2132"/>
                    <a:pt x="5085" y="1870"/>
                  </a:cubicBezTo>
                  <a:lnTo>
                    <a:pt x="5085" y="167"/>
                  </a:lnTo>
                  <a:cubicBezTo>
                    <a:pt x="5085" y="84"/>
                    <a:pt x="5013" y="1"/>
                    <a:pt x="4930" y="1"/>
                  </a:cubicBezTo>
                  <a:close/>
                </a:path>
              </a:pathLst>
            </a:custGeom>
            <a:grpFill/>
            <a:ln>
              <a:noFill/>
            </a:ln>
          </p:spPr>
          <p:txBody>
            <a:bodyPr spcFirstLastPara="1" wrap="square" lIns="243737" tIns="243737" rIns="243737" bIns="243737" anchor="ctr" anchorCtr="0">
              <a:noAutofit/>
            </a:bodyPr>
            <a:lstStyle/>
            <a:p>
              <a:endParaRPr sz="4799"/>
            </a:p>
          </p:txBody>
        </p:sp>
        <p:sp>
          <p:nvSpPr>
            <p:cNvPr id="33" name="Google Shape;14075;p76">
              <a:extLst>
                <a:ext uri="{FF2B5EF4-FFF2-40B4-BE49-F238E27FC236}">
                  <a16:creationId xmlns:a16="http://schemas.microsoft.com/office/drawing/2014/main" id="{5321568A-80D1-4D82-9380-7244971A758B}"/>
                </a:ext>
              </a:extLst>
            </p:cNvPr>
            <p:cNvSpPr/>
            <p:nvPr/>
          </p:nvSpPr>
          <p:spPr>
            <a:xfrm>
              <a:off x="2905361" y="3195072"/>
              <a:ext cx="10631" cy="32244"/>
            </a:xfrm>
            <a:custGeom>
              <a:avLst/>
              <a:gdLst/>
              <a:ahLst/>
              <a:cxnLst/>
              <a:rect l="l" t="t" r="r" b="b"/>
              <a:pathLst>
                <a:path w="334" h="1013" extrusionOk="0">
                  <a:moveTo>
                    <a:pt x="167" y="1"/>
                  </a:moveTo>
                  <a:cubicBezTo>
                    <a:pt x="72" y="1"/>
                    <a:pt x="0" y="84"/>
                    <a:pt x="0" y="167"/>
                  </a:cubicBezTo>
                  <a:lnTo>
                    <a:pt x="0" y="858"/>
                  </a:lnTo>
                  <a:cubicBezTo>
                    <a:pt x="0" y="941"/>
                    <a:pt x="72" y="1013"/>
                    <a:pt x="167" y="1013"/>
                  </a:cubicBezTo>
                  <a:cubicBezTo>
                    <a:pt x="250" y="1013"/>
                    <a:pt x="334" y="941"/>
                    <a:pt x="334" y="858"/>
                  </a:cubicBezTo>
                  <a:lnTo>
                    <a:pt x="334" y="167"/>
                  </a:lnTo>
                  <a:cubicBezTo>
                    <a:pt x="334" y="60"/>
                    <a:pt x="250" y="1"/>
                    <a:pt x="167" y="1"/>
                  </a:cubicBezTo>
                  <a:close/>
                </a:path>
              </a:pathLst>
            </a:custGeom>
            <a:grpFill/>
            <a:ln>
              <a:noFill/>
            </a:ln>
          </p:spPr>
          <p:txBody>
            <a:bodyPr spcFirstLastPara="1" wrap="square" lIns="243737" tIns="243737" rIns="243737" bIns="243737" anchor="ctr" anchorCtr="0">
              <a:noAutofit/>
            </a:bodyPr>
            <a:lstStyle/>
            <a:p>
              <a:endParaRPr sz="4799"/>
            </a:p>
          </p:txBody>
        </p:sp>
        <p:sp>
          <p:nvSpPr>
            <p:cNvPr id="34" name="Google Shape;14076;p76">
              <a:extLst>
                <a:ext uri="{FF2B5EF4-FFF2-40B4-BE49-F238E27FC236}">
                  <a16:creationId xmlns:a16="http://schemas.microsoft.com/office/drawing/2014/main" id="{A090BF55-5326-484E-A9CC-6910864743E1}"/>
                </a:ext>
              </a:extLst>
            </p:cNvPr>
            <p:cNvSpPr/>
            <p:nvPr/>
          </p:nvSpPr>
          <p:spPr>
            <a:xfrm>
              <a:off x="2939069" y="2934735"/>
              <a:ext cx="161856" cy="169049"/>
            </a:xfrm>
            <a:custGeom>
              <a:avLst/>
              <a:gdLst/>
              <a:ahLst/>
              <a:cxnLst/>
              <a:rect l="l" t="t" r="r" b="b"/>
              <a:pathLst>
                <a:path w="5085" h="5311" extrusionOk="0">
                  <a:moveTo>
                    <a:pt x="668" y="0"/>
                  </a:moveTo>
                  <a:cubicBezTo>
                    <a:pt x="299" y="0"/>
                    <a:pt x="1" y="298"/>
                    <a:pt x="1" y="667"/>
                  </a:cubicBezTo>
                  <a:lnTo>
                    <a:pt x="1" y="3393"/>
                  </a:lnTo>
                  <a:cubicBezTo>
                    <a:pt x="1" y="3763"/>
                    <a:pt x="299" y="4060"/>
                    <a:pt x="668" y="4060"/>
                  </a:cubicBezTo>
                  <a:lnTo>
                    <a:pt x="977" y="4060"/>
                  </a:lnTo>
                  <a:lnTo>
                    <a:pt x="739" y="5001"/>
                  </a:lnTo>
                  <a:cubicBezTo>
                    <a:pt x="715" y="5108"/>
                    <a:pt x="763" y="5203"/>
                    <a:pt x="846" y="5263"/>
                  </a:cubicBezTo>
                  <a:cubicBezTo>
                    <a:pt x="894" y="5298"/>
                    <a:pt x="941" y="5310"/>
                    <a:pt x="977" y="5310"/>
                  </a:cubicBezTo>
                  <a:cubicBezTo>
                    <a:pt x="1025" y="5310"/>
                    <a:pt x="1084" y="5298"/>
                    <a:pt x="1132" y="5263"/>
                  </a:cubicBezTo>
                  <a:lnTo>
                    <a:pt x="2763" y="4072"/>
                  </a:lnTo>
                  <a:lnTo>
                    <a:pt x="4418" y="4072"/>
                  </a:lnTo>
                  <a:cubicBezTo>
                    <a:pt x="4787" y="4072"/>
                    <a:pt x="5085" y="3774"/>
                    <a:pt x="5085" y="3405"/>
                  </a:cubicBezTo>
                  <a:lnTo>
                    <a:pt x="5085" y="679"/>
                  </a:lnTo>
                  <a:cubicBezTo>
                    <a:pt x="5061" y="298"/>
                    <a:pt x="4751" y="0"/>
                    <a:pt x="4394" y="0"/>
                  </a:cubicBezTo>
                  <a:lnTo>
                    <a:pt x="3537" y="0"/>
                  </a:lnTo>
                  <a:cubicBezTo>
                    <a:pt x="3454" y="0"/>
                    <a:pt x="3370" y="72"/>
                    <a:pt x="3370" y="167"/>
                  </a:cubicBezTo>
                  <a:cubicBezTo>
                    <a:pt x="3370" y="250"/>
                    <a:pt x="3454" y="322"/>
                    <a:pt x="3537" y="322"/>
                  </a:cubicBezTo>
                  <a:lnTo>
                    <a:pt x="4394" y="322"/>
                  </a:lnTo>
                  <a:cubicBezTo>
                    <a:pt x="4585" y="322"/>
                    <a:pt x="4751" y="488"/>
                    <a:pt x="4751" y="679"/>
                  </a:cubicBezTo>
                  <a:lnTo>
                    <a:pt x="4751" y="3405"/>
                  </a:lnTo>
                  <a:cubicBezTo>
                    <a:pt x="4751" y="3596"/>
                    <a:pt x="4585" y="3763"/>
                    <a:pt x="4394" y="3763"/>
                  </a:cubicBezTo>
                  <a:lnTo>
                    <a:pt x="2692" y="3763"/>
                  </a:lnTo>
                  <a:cubicBezTo>
                    <a:pt x="2668" y="3763"/>
                    <a:pt x="2632" y="3774"/>
                    <a:pt x="2608" y="3798"/>
                  </a:cubicBezTo>
                  <a:lnTo>
                    <a:pt x="1084" y="4894"/>
                  </a:lnTo>
                  <a:lnTo>
                    <a:pt x="1322" y="3953"/>
                  </a:lnTo>
                  <a:cubicBezTo>
                    <a:pt x="1334" y="3917"/>
                    <a:pt x="1322" y="3858"/>
                    <a:pt x="1287" y="3822"/>
                  </a:cubicBezTo>
                  <a:cubicBezTo>
                    <a:pt x="1263" y="3774"/>
                    <a:pt x="1215" y="3763"/>
                    <a:pt x="1180" y="3763"/>
                  </a:cubicBezTo>
                  <a:lnTo>
                    <a:pt x="668" y="3763"/>
                  </a:lnTo>
                  <a:cubicBezTo>
                    <a:pt x="477" y="3763"/>
                    <a:pt x="310" y="3596"/>
                    <a:pt x="310" y="3405"/>
                  </a:cubicBezTo>
                  <a:lnTo>
                    <a:pt x="310" y="679"/>
                  </a:lnTo>
                  <a:cubicBezTo>
                    <a:pt x="310" y="488"/>
                    <a:pt x="477" y="322"/>
                    <a:pt x="668" y="322"/>
                  </a:cubicBezTo>
                  <a:lnTo>
                    <a:pt x="1513" y="322"/>
                  </a:lnTo>
                  <a:cubicBezTo>
                    <a:pt x="1608" y="322"/>
                    <a:pt x="1680" y="250"/>
                    <a:pt x="1680" y="167"/>
                  </a:cubicBezTo>
                  <a:cubicBezTo>
                    <a:pt x="1680" y="72"/>
                    <a:pt x="1608" y="0"/>
                    <a:pt x="1513" y="0"/>
                  </a:cubicBezTo>
                  <a:close/>
                </a:path>
              </a:pathLst>
            </a:custGeom>
            <a:grpFill/>
            <a:ln>
              <a:noFill/>
            </a:ln>
          </p:spPr>
          <p:txBody>
            <a:bodyPr spcFirstLastPara="1" wrap="square" lIns="243737" tIns="243737" rIns="243737" bIns="243737" anchor="ctr" anchorCtr="0">
              <a:noAutofit/>
            </a:bodyPr>
            <a:lstStyle/>
            <a:p>
              <a:endParaRPr sz="4799"/>
            </a:p>
          </p:txBody>
        </p:sp>
        <p:sp>
          <p:nvSpPr>
            <p:cNvPr id="35" name="Google Shape;14077;p76">
              <a:extLst>
                <a:ext uri="{FF2B5EF4-FFF2-40B4-BE49-F238E27FC236}">
                  <a16:creationId xmlns:a16="http://schemas.microsoft.com/office/drawing/2014/main" id="{6A2F0005-2FB6-4A05-8A0E-5C434977857C}"/>
                </a:ext>
              </a:extLst>
            </p:cNvPr>
            <p:cNvSpPr/>
            <p:nvPr/>
          </p:nvSpPr>
          <p:spPr>
            <a:xfrm>
              <a:off x="3002379" y="2902523"/>
              <a:ext cx="32244" cy="96668"/>
            </a:xfrm>
            <a:custGeom>
              <a:avLst/>
              <a:gdLst/>
              <a:ahLst/>
              <a:cxnLst/>
              <a:rect l="l" t="t" r="r" b="b"/>
              <a:pathLst>
                <a:path w="1013" h="3037" extrusionOk="0">
                  <a:moveTo>
                    <a:pt x="691" y="310"/>
                  </a:moveTo>
                  <a:lnTo>
                    <a:pt x="536" y="2727"/>
                  </a:lnTo>
                  <a:lnTo>
                    <a:pt x="500" y="2727"/>
                  </a:lnTo>
                  <a:lnTo>
                    <a:pt x="345" y="310"/>
                  </a:lnTo>
                  <a:close/>
                  <a:moveTo>
                    <a:pt x="167" y="0"/>
                  </a:moveTo>
                  <a:cubicBezTo>
                    <a:pt x="119" y="0"/>
                    <a:pt x="84" y="12"/>
                    <a:pt x="48" y="48"/>
                  </a:cubicBezTo>
                  <a:cubicBezTo>
                    <a:pt x="24" y="72"/>
                    <a:pt x="0" y="119"/>
                    <a:pt x="0" y="167"/>
                  </a:cubicBezTo>
                  <a:lnTo>
                    <a:pt x="167" y="2881"/>
                  </a:lnTo>
                  <a:cubicBezTo>
                    <a:pt x="167" y="2977"/>
                    <a:pt x="238" y="3036"/>
                    <a:pt x="334" y="3036"/>
                  </a:cubicBezTo>
                  <a:lnTo>
                    <a:pt x="679" y="3036"/>
                  </a:lnTo>
                  <a:cubicBezTo>
                    <a:pt x="762" y="3036"/>
                    <a:pt x="822" y="2977"/>
                    <a:pt x="834" y="2881"/>
                  </a:cubicBezTo>
                  <a:lnTo>
                    <a:pt x="1000" y="167"/>
                  </a:lnTo>
                  <a:cubicBezTo>
                    <a:pt x="1012" y="119"/>
                    <a:pt x="1000" y="72"/>
                    <a:pt x="977" y="48"/>
                  </a:cubicBezTo>
                  <a:cubicBezTo>
                    <a:pt x="941" y="12"/>
                    <a:pt x="893" y="0"/>
                    <a:pt x="857" y="0"/>
                  </a:cubicBezTo>
                  <a:close/>
                </a:path>
              </a:pathLst>
            </a:custGeom>
            <a:grpFill/>
            <a:ln>
              <a:noFill/>
            </a:ln>
          </p:spPr>
          <p:txBody>
            <a:bodyPr spcFirstLastPara="1" wrap="square" lIns="243737" tIns="243737" rIns="243737" bIns="243737" anchor="ctr" anchorCtr="0">
              <a:noAutofit/>
            </a:bodyPr>
            <a:lstStyle/>
            <a:p>
              <a:endParaRPr sz="4799"/>
            </a:p>
          </p:txBody>
        </p:sp>
        <p:sp>
          <p:nvSpPr>
            <p:cNvPr id="36" name="Google Shape;14078;p76">
              <a:extLst>
                <a:ext uri="{FF2B5EF4-FFF2-40B4-BE49-F238E27FC236}">
                  <a16:creationId xmlns:a16="http://schemas.microsoft.com/office/drawing/2014/main" id="{D0161CBB-9D32-46FB-829C-535F5D261C82}"/>
                </a:ext>
              </a:extLst>
            </p:cNvPr>
            <p:cNvSpPr/>
            <p:nvPr/>
          </p:nvSpPr>
          <p:spPr>
            <a:xfrm>
              <a:off x="3003143" y="3005206"/>
              <a:ext cx="32244" cy="32244"/>
            </a:xfrm>
            <a:custGeom>
              <a:avLst/>
              <a:gdLst/>
              <a:ahLst/>
              <a:cxnLst/>
              <a:rect l="l" t="t" r="r" b="b"/>
              <a:pathLst>
                <a:path w="1013" h="1013" extrusionOk="0">
                  <a:moveTo>
                    <a:pt x="500" y="322"/>
                  </a:moveTo>
                  <a:cubicBezTo>
                    <a:pt x="607" y="322"/>
                    <a:pt x="679" y="406"/>
                    <a:pt x="679" y="513"/>
                  </a:cubicBezTo>
                  <a:cubicBezTo>
                    <a:pt x="679" y="608"/>
                    <a:pt x="595" y="691"/>
                    <a:pt x="500" y="691"/>
                  </a:cubicBezTo>
                  <a:cubicBezTo>
                    <a:pt x="393" y="691"/>
                    <a:pt x="321" y="608"/>
                    <a:pt x="321" y="513"/>
                  </a:cubicBezTo>
                  <a:cubicBezTo>
                    <a:pt x="321" y="406"/>
                    <a:pt x="393" y="322"/>
                    <a:pt x="500" y="322"/>
                  </a:cubicBezTo>
                  <a:close/>
                  <a:moveTo>
                    <a:pt x="500" y="1"/>
                  </a:moveTo>
                  <a:cubicBezTo>
                    <a:pt x="214" y="1"/>
                    <a:pt x="0" y="227"/>
                    <a:pt x="0" y="513"/>
                  </a:cubicBezTo>
                  <a:cubicBezTo>
                    <a:pt x="0" y="787"/>
                    <a:pt x="214" y="1013"/>
                    <a:pt x="500" y="1013"/>
                  </a:cubicBezTo>
                  <a:cubicBezTo>
                    <a:pt x="786" y="1013"/>
                    <a:pt x="1012" y="787"/>
                    <a:pt x="1012" y="513"/>
                  </a:cubicBezTo>
                  <a:cubicBezTo>
                    <a:pt x="988" y="227"/>
                    <a:pt x="762" y="1"/>
                    <a:pt x="500" y="1"/>
                  </a:cubicBezTo>
                  <a:close/>
                </a:path>
              </a:pathLst>
            </a:custGeom>
            <a:grpFill/>
            <a:ln>
              <a:noFill/>
            </a:ln>
          </p:spPr>
          <p:txBody>
            <a:bodyPr spcFirstLastPara="1" wrap="square" lIns="243737" tIns="243737" rIns="243737" bIns="243737" anchor="ctr" anchorCtr="0">
              <a:noAutofit/>
            </a:bodyPr>
            <a:lstStyle/>
            <a:p>
              <a:endParaRPr sz="4799"/>
            </a:p>
          </p:txBody>
        </p:sp>
      </p:grpSp>
      <p:grpSp>
        <p:nvGrpSpPr>
          <p:cNvPr id="37" name="Google Shape;12835;p73">
            <a:extLst>
              <a:ext uri="{FF2B5EF4-FFF2-40B4-BE49-F238E27FC236}">
                <a16:creationId xmlns:a16="http://schemas.microsoft.com/office/drawing/2014/main" id="{3038DA82-3F36-4533-A1B2-CA8A00FF64BF}"/>
              </a:ext>
            </a:extLst>
          </p:cNvPr>
          <p:cNvGrpSpPr/>
          <p:nvPr/>
        </p:nvGrpSpPr>
        <p:grpSpPr>
          <a:xfrm>
            <a:off x="10013108" y="3254682"/>
            <a:ext cx="860880" cy="929206"/>
            <a:chOff x="2662884" y="1513044"/>
            <a:chExt cx="322914" cy="348543"/>
          </a:xfrm>
          <a:solidFill>
            <a:schemeClr val="accent2"/>
          </a:solidFill>
        </p:grpSpPr>
        <p:sp>
          <p:nvSpPr>
            <p:cNvPr id="38" name="Google Shape;12836;p73">
              <a:extLst>
                <a:ext uri="{FF2B5EF4-FFF2-40B4-BE49-F238E27FC236}">
                  <a16:creationId xmlns:a16="http://schemas.microsoft.com/office/drawing/2014/main" id="{ECAB58F7-9E4A-4919-A59E-B298A646A568}"/>
                </a:ext>
              </a:extLst>
            </p:cNvPr>
            <p:cNvSpPr/>
            <p:nvPr/>
          </p:nvSpPr>
          <p:spPr>
            <a:xfrm>
              <a:off x="2662884" y="1513044"/>
              <a:ext cx="260663" cy="348543"/>
            </a:xfrm>
            <a:custGeom>
              <a:avLst/>
              <a:gdLst/>
              <a:ahLst/>
              <a:cxnLst/>
              <a:rect l="l" t="t" r="r" b="b"/>
              <a:pathLst>
                <a:path w="8228" h="11002" extrusionOk="0">
                  <a:moveTo>
                    <a:pt x="5692" y="0"/>
                  </a:moveTo>
                  <a:cubicBezTo>
                    <a:pt x="5597" y="0"/>
                    <a:pt x="5525" y="72"/>
                    <a:pt x="5525" y="167"/>
                  </a:cubicBezTo>
                  <a:cubicBezTo>
                    <a:pt x="5525" y="250"/>
                    <a:pt x="5597" y="322"/>
                    <a:pt x="5692" y="322"/>
                  </a:cubicBezTo>
                  <a:lnTo>
                    <a:pt x="7907" y="322"/>
                  </a:lnTo>
                  <a:lnTo>
                    <a:pt x="7907" y="10668"/>
                  </a:lnTo>
                  <a:lnTo>
                    <a:pt x="334" y="10668"/>
                  </a:lnTo>
                  <a:lnTo>
                    <a:pt x="334" y="9406"/>
                  </a:lnTo>
                  <a:cubicBezTo>
                    <a:pt x="334" y="9311"/>
                    <a:pt x="251" y="9240"/>
                    <a:pt x="167" y="9240"/>
                  </a:cubicBezTo>
                  <a:cubicBezTo>
                    <a:pt x="72" y="9240"/>
                    <a:pt x="1" y="9311"/>
                    <a:pt x="1" y="9406"/>
                  </a:cubicBezTo>
                  <a:lnTo>
                    <a:pt x="1" y="10835"/>
                  </a:lnTo>
                  <a:cubicBezTo>
                    <a:pt x="1" y="10918"/>
                    <a:pt x="72" y="11002"/>
                    <a:pt x="167" y="11002"/>
                  </a:cubicBezTo>
                  <a:lnTo>
                    <a:pt x="8049" y="11002"/>
                  </a:lnTo>
                  <a:cubicBezTo>
                    <a:pt x="8145" y="11002"/>
                    <a:pt x="8216" y="10918"/>
                    <a:pt x="8216" y="10835"/>
                  </a:cubicBezTo>
                  <a:lnTo>
                    <a:pt x="8216" y="179"/>
                  </a:lnTo>
                  <a:cubicBezTo>
                    <a:pt x="8228" y="60"/>
                    <a:pt x="8157" y="0"/>
                    <a:pt x="8073" y="0"/>
                  </a:cubicBezTo>
                  <a:close/>
                </a:path>
              </a:pathLst>
            </a:custGeom>
            <a:grpFill/>
            <a:ln>
              <a:noFill/>
            </a:ln>
          </p:spPr>
          <p:txBody>
            <a:bodyPr spcFirstLastPara="1" wrap="square" lIns="243737" tIns="243737" rIns="243737" bIns="243737" anchor="ctr" anchorCtr="0">
              <a:noAutofit/>
            </a:bodyPr>
            <a:lstStyle/>
            <a:p>
              <a:endParaRPr sz="4799"/>
            </a:p>
          </p:txBody>
        </p:sp>
        <p:sp>
          <p:nvSpPr>
            <p:cNvPr id="39" name="Google Shape;12837;p73">
              <a:extLst>
                <a:ext uri="{FF2B5EF4-FFF2-40B4-BE49-F238E27FC236}">
                  <a16:creationId xmlns:a16="http://schemas.microsoft.com/office/drawing/2014/main" id="{9CCC6B4F-DBDD-4C2D-87F7-494FF473527E}"/>
                </a:ext>
              </a:extLst>
            </p:cNvPr>
            <p:cNvSpPr/>
            <p:nvPr/>
          </p:nvSpPr>
          <p:spPr>
            <a:xfrm>
              <a:off x="2663264" y="1513044"/>
              <a:ext cx="165243" cy="282554"/>
            </a:xfrm>
            <a:custGeom>
              <a:avLst/>
              <a:gdLst/>
              <a:ahLst/>
              <a:cxnLst/>
              <a:rect l="l" t="t" r="r" b="b"/>
              <a:pathLst>
                <a:path w="5216" h="8919" extrusionOk="0">
                  <a:moveTo>
                    <a:pt x="2358" y="548"/>
                  </a:moveTo>
                  <a:lnTo>
                    <a:pt x="2358" y="2346"/>
                  </a:lnTo>
                  <a:lnTo>
                    <a:pt x="560" y="2346"/>
                  </a:lnTo>
                  <a:lnTo>
                    <a:pt x="2358" y="548"/>
                  </a:lnTo>
                  <a:close/>
                  <a:moveTo>
                    <a:pt x="2537" y="0"/>
                  </a:moveTo>
                  <a:cubicBezTo>
                    <a:pt x="2418" y="0"/>
                    <a:pt x="2299" y="167"/>
                    <a:pt x="2227" y="238"/>
                  </a:cubicBezTo>
                  <a:lnTo>
                    <a:pt x="108" y="2346"/>
                  </a:lnTo>
                  <a:cubicBezTo>
                    <a:pt x="60" y="2393"/>
                    <a:pt x="1" y="2441"/>
                    <a:pt x="1" y="2513"/>
                  </a:cubicBezTo>
                  <a:lnTo>
                    <a:pt x="1" y="8751"/>
                  </a:lnTo>
                  <a:cubicBezTo>
                    <a:pt x="1" y="8835"/>
                    <a:pt x="72" y="8918"/>
                    <a:pt x="167" y="8918"/>
                  </a:cubicBezTo>
                  <a:cubicBezTo>
                    <a:pt x="263" y="8918"/>
                    <a:pt x="334" y="8835"/>
                    <a:pt x="334" y="8751"/>
                  </a:cubicBezTo>
                  <a:lnTo>
                    <a:pt x="334" y="2667"/>
                  </a:lnTo>
                  <a:lnTo>
                    <a:pt x="2525" y="2667"/>
                  </a:lnTo>
                  <a:cubicBezTo>
                    <a:pt x="2608" y="2667"/>
                    <a:pt x="2680" y="2584"/>
                    <a:pt x="2680" y="2501"/>
                  </a:cubicBezTo>
                  <a:lnTo>
                    <a:pt x="2680" y="310"/>
                  </a:lnTo>
                  <a:lnTo>
                    <a:pt x="5049" y="310"/>
                  </a:lnTo>
                  <a:cubicBezTo>
                    <a:pt x="5144" y="310"/>
                    <a:pt x="5216" y="238"/>
                    <a:pt x="5216" y="143"/>
                  </a:cubicBezTo>
                  <a:cubicBezTo>
                    <a:pt x="5216" y="60"/>
                    <a:pt x="5132" y="0"/>
                    <a:pt x="5049" y="0"/>
                  </a:cubicBezTo>
                  <a:close/>
                </a:path>
              </a:pathLst>
            </a:custGeom>
            <a:grpFill/>
            <a:ln>
              <a:noFill/>
            </a:ln>
          </p:spPr>
          <p:txBody>
            <a:bodyPr spcFirstLastPara="1" wrap="square" lIns="243737" tIns="243737" rIns="243737" bIns="243737" anchor="ctr" anchorCtr="0">
              <a:noAutofit/>
            </a:bodyPr>
            <a:lstStyle/>
            <a:p>
              <a:endParaRPr sz="4799"/>
            </a:p>
          </p:txBody>
        </p:sp>
        <p:sp>
          <p:nvSpPr>
            <p:cNvPr id="40" name="Google Shape;12838;p73">
              <a:extLst>
                <a:ext uri="{FF2B5EF4-FFF2-40B4-BE49-F238E27FC236}">
                  <a16:creationId xmlns:a16="http://schemas.microsoft.com/office/drawing/2014/main" id="{7690AD2C-EED2-484F-B599-BAA9B8B928EE}"/>
                </a:ext>
              </a:extLst>
            </p:cNvPr>
            <p:cNvSpPr/>
            <p:nvPr/>
          </p:nvSpPr>
          <p:spPr>
            <a:xfrm>
              <a:off x="2717596" y="1747634"/>
              <a:ext cx="152412" cy="10613"/>
            </a:xfrm>
            <a:custGeom>
              <a:avLst/>
              <a:gdLst/>
              <a:ahLst/>
              <a:cxnLst/>
              <a:rect l="l" t="t" r="r" b="b"/>
              <a:pathLst>
                <a:path w="4811" h="335" extrusionOk="0">
                  <a:moveTo>
                    <a:pt x="167" y="1"/>
                  </a:moveTo>
                  <a:cubicBezTo>
                    <a:pt x="72" y="1"/>
                    <a:pt x="0" y="84"/>
                    <a:pt x="0" y="168"/>
                  </a:cubicBezTo>
                  <a:cubicBezTo>
                    <a:pt x="0" y="263"/>
                    <a:pt x="72" y="334"/>
                    <a:pt x="167" y="334"/>
                  </a:cubicBezTo>
                  <a:lnTo>
                    <a:pt x="4644" y="334"/>
                  </a:lnTo>
                  <a:cubicBezTo>
                    <a:pt x="4739" y="334"/>
                    <a:pt x="4810" y="263"/>
                    <a:pt x="4810" y="168"/>
                  </a:cubicBezTo>
                  <a:cubicBezTo>
                    <a:pt x="4798" y="84"/>
                    <a:pt x="4739" y="1"/>
                    <a:pt x="4644" y="1"/>
                  </a:cubicBezTo>
                  <a:close/>
                </a:path>
              </a:pathLst>
            </a:custGeom>
            <a:grpFill/>
            <a:ln>
              <a:noFill/>
            </a:ln>
          </p:spPr>
          <p:txBody>
            <a:bodyPr spcFirstLastPara="1" wrap="square" lIns="243737" tIns="243737" rIns="243737" bIns="243737" anchor="ctr" anchorCtr="0">
              <a:noAutofit/>
            </a:bodyPr>
            <a:lstStyle/>
            <a:p>
              <a:endParaRPr sz="4799"/>
            </a:p>
          </p:txBody>
        </p:sp>
        <p:sp>
          <p:nvSpPr>
            <p:cNvPr id="41" name="Google Shape;12839;p73">
              <a:extLst>
                <a:ext uri="{FF2B5EF4-FFF2-40B4-BE49-F238E27FC236}">
                  <a16:creationId xmlns:a16="http://schemas.microsoft.com/office/drawing/2014/main" id="{11432558-5DB4-4408-9905-1A4CDC0A9145}"/>
                </a:ext>
              </a:extLst>
            </p:cNvPr>
            <p:cNvSpPr/>
            <p:nvPr/>
          </p:nvSpPr>
          <p:spPr>
            <a:xfrm>
              <a:off x="2788876" y="1809886"/>
              <a:ext cx="81132" cy="10581"/>
            </a:xfrm>
            <a:custGeom>
              <a:avLst/>
              <a:gdLst/>
              <a:ahLst/>
              <a:cxnLst/>
              <a:rect l="l" t="t" r="r" b="b"/>
              <a:pathLst>
                <a:path w="2561" h="334" extrusionOk="0">
                  <a:moveTo>
                    <a:pt x="167" y="1"/>
                  </a:moveTo>
                  <a:cubicBezTo>
                    <a:pt x="72" y="1"/>
                    <a:pt x="0" y="84"/>
                    <a:pt x="0" y="167"/>
                  </a:cubicBezTo>
                  <a:cubicBezTo>
                    <a:pt x="0" y="262"/>
                    <a:pt x="72" y="334"/>
                    <a:pt x="167" y="334"/>
                  </a:cubicBezTo>
                  <a:lnTo>
                    <a:pt x="2394" y="334"/>
                  </a:lnTo>
                  <a:cubicBezTo>
                    <a:pt x="2489" y="334"/>
                    <a:pt x="2560" y="262"/>
                    <a:pt x="2560" y="167"/>
                  </a:cubicBezTo>
                  <a:cubicBezTo>
                    <a:pt x="2560" y="84"/>
                    <a:pt x="2489" y="1"/>
                    <a:pt x="2394" y="1"/>
                  </a:cubicBezTo>
                  <a:close/>
                </a:path>
              </a:pathLst>
            </a:custGeom>
            <a:grpFill/>
            <a:ln>
              <a:noFill/>
            </a:ln>
          </p:spPr>
          <p:txBody>
            <a:bodyPr spcFirstLastPara="1" wrap="square" lIns="243737" tIns="243737" rIns="243737" bIns="243737" anchor="ctr" anchorCtr="0">
              <a:noAutofit/>
            </a:bodyPr>
            <a:lstStyle/>
            <a:p>
              <a:endParaRPr sz="4799"/>
            </a:p>
          </p:txBody>
        </p:sp>
        <p:sp>
          <p:nvSpPr>
            <p:cNvPr id="42" name="Google Shape;12840;p73">
              <a:extLst>
                <a:ext uri="{FF2B5EF4-FFF2-40B4-BE49-F238E27FC236}">
                  <a16:creationId xmlns:a16="http://schemas.microsoft.com/office/drawing/2014/main" id="{E1D5A7C6-047E-4F8F-8E1F-9CA5656FE56A}"/>
                </a:ext>
              </a:extLst>
            </p:cNvPr>
            <p:cNvSpPr/>
            <p:nvPr/>
          </p:nvSpPr>
          <p:spPr>
            <a:xfrm>
              <a:off x="2717596" y="1722385"/>
              <a:ext cx="152412" cy="10201"/>
            </a:xfrm>
            <a:custGeom>
              <a:avLst/>
              <a:gdLst/>
              <a:ahLst/>
              <a:cxnLst/>
              <a:rect l="l" t="t" r="r" b="b"/>
              <a:pathLst>
                <a:path w="4811" h="322" extrusionOk="0">
                  <a:moveTo>
                    <a:pt x="167" y="0"/>
                  </a:moveTo>
                  <a:cubicBezTo>
                    <a:pt x="72" y="0"/>
                    <a:pt x="0" y="72"/>
                    <a:pt x="0" y="167"/>
                  </a:cubicBezTo>
                  <a:cubicBezTo>
                    <a:pt x="0" y="250"/>
                    <a:pt x="72" y="322"/>
                    <a:pt x="167" y="322"/>
                  </a:cubicBezTo>
                  <a:lnTo>
                    <a:pt x="4644" y="322"/>
                  </a:lnTo>
                  <a:cubicBezTo>
                    <a:pt x="4739" y="322"/>
                    <a:pt x="4810" y="250"/>
                    <a:pt x="4810" y="167"/>
                  </a:cubicBezTo>
                  <a:cubicBezTo>
                    <a:pt x="4798" y="60"/>
                    <a:pt x="4739" y="0"/>
                    <a:pt x="4644" y="0"/>
                  </a:cubicBezTo>
                  <a:close/>
                </a:path>
              </a:pathLst>
            </a:custGeom>
            <a:grpFill/>
            <a:ln>
              <a:noFill/>
            </a:ln>
          </p:spPr>
          <p:txBody>
            <a:bodyPr spcFirstLastPara="1" wrap="square" lIns="243737" tIns="243737" rIns="243737" bIns="243737" anchor="ctr" anchorCtr="0">
              <a:noAutofit/>
            </a:bodyPr>
            <a:lstStyle/>
            <a:p>
              <a:endParaRPr sz="4799"/>
            </a:p>
          </p:txBody>
        </p:sp>
        <p:sp>
          <p:nvSpPr>
            <p:cNvPr id="43" name="Google Shape;12841;p73">
              <a:extLst>
                <a:ext uri="{FF2B5EF4-FFF2-40B4-BE49-F238E27FC236}">
                  <a16:creationId xmlns:a16="http://schemas.microsoft.com/office/drawing/2014/main" id="{A8745843-66CC-404B-8AB9-0FCB6CEA41F8}"/>
                </a:ext>
              </a:extLst>
            </p:cNvPr>
            <p:cNvSpPr/>
            <p:nvPr/>
          </p:nvSpPr>
          <p:spPr>
            <a:xfrm>
              <a:off x="2717596" y="1696344"/>
              <a:ext cx="152412" cy="10613"/>
            </a:xfrm>
            <a:custGeom>
              <a:avLst/>
              <a:gdLst/>
              <a:ahLst/>
              <a:cxnLst/>
              <a:rect l="l" t="t" r="r" b="b"/>
              <a:pathLst>
                <a:path w="4811" h="335" extrusionOk="0">
                  <a:moveTo>
                    <a:pt x="167" y="1"/>
                  </a:moveTo>
                  <a:cubicBezTo>
                    <a:pt x="72" y="1"/>
                    <a:pt x="0" y="72"/>
                    <a:pt x="0" y="167"/>
                  </a:cubicBezTo>
                  <a:cubicBezTo>
                    <a:pt x="0" y="251"/>
                    <a:pt x="72" y="334"/>
                    <a:pt x="167" y="334"/>
                  </a:cubicBezTo>
                  <a:lnTo>
                    <a:pt x="4644" y="334"/>
                  </a:lnTo>
                  <a:cubicBezTo>
                    <a:pt x="4739" y="334"/>
                    <a:pt x="4810" y="251"/>
                    <a:pt x="4810" y="167"/>
                  </a:cubicBezTo>
                  <a:cubicBezTo>
                    <a:pt x="4798" y="72"/>
                    <a:pt x="4739" y="1"/>
                    <a:pt x="4644" y="1"/>
                  </a:cubicBezTo>
                  <a:close/>
                </a:path>
              </a:pathLst>
            </a:custGeom>
            <a:grpFill/>
            <a:ln>
              <a:noFill/>
            </a:ln>
          </p:spPr>
          <p:txBody>
            <a:bodyPr spcFirstLastPara="1" wrap="square" lIns="243737" tIns="243737" rIns="243737" bIns="243737" anchor="ctr" anchorCtr="0">
              <a:noAutofit/>
            </a:bodyPr>
            <a:lstStyle/>
            <a:p>
              <a:endParaRPr sz="4799"/>
            </a:p>
          </p:txBody>
        </p:sp>
        <p:sp>
          <p:nvSpPr>
            <p:cNvPr id="44" name="Google Shape;12842;p73">
              <a:extLst>
                <a:ext uri="{FF2B5EF4-FFF2-40B4-BE49-F238E27FC236}">
                  <a16:creationId xmlns:a16="http://schemas.microsoft.com/office/drawing/2014/main" id="{F4740D08-A83F-4363-A8B7-C3C87BA85C18}"/>
                </a:ext>
              </a:extLst>
            </p:cNvPr>
            <p:cNvSpPr/>
            <p:nvPr/>
          </p:nvSpPr>
          <p:spPr>
            <a:xfrm>
              <a:off x="2717596" y="1670335"/>
              <a:ext cx="152412" cy="10581"/>
            </a:xfrm>
            <a:custGeom>
              <a:avLst/>
              <a:gdLst/>
              <a:ahLst/>
              <a:cxnLst/>
              <a:rect l="l" t="t" r="r" b="b"/>
              <a:pathLst>
                <a:path w="4811" h="334" extrusionOk="0">
                  <a:moveTo>
                    <a:pt x="167" y="0"/>
                  </a:moveTo>
                  <a:cubicBezTo>
                    <a:pt x="72" y="0"/>
                    <a:pt x="0" y="84"/>
                    <a:pt x="0" y="167"/>
                  </a:cubicBezTo>
                  <a:cubicBezTo>
                    <a:pt x="0" y="262"/>
                    <a:pt x="72" y="334"/>
                    <a:pt x="167" y="334"/>
                  </a:cubicBezTo>
                  <a:lnTo>
                    <a:pt x="4644" y="334"/>
                  </a:lnTo>
                  <a:cubicBezTo>
                    <a:pt x="4739" y="334"/>
                    <a:pt x="4810" y="262"/>
                    <a:pt x="4810" y="167"/>
                  </a:cubicBezTo>
                  <a:cubicBezTo>
                    <a:pt x="4810" y="84"/>
                    <a:pt x="4739" y="0"/>
                    <a:pt x="4644" y="0"/>
                  </a:cubicBezTo>
                  <a:close/>
                </a:path>
              </a:pathLst>
            </a:custGeom>
            <a:grpFill/>
            <a:ln>
              <a:noFill/>
            </a:ln>
          </p:spPr>
          <p:txBody>
            <a:bodyPr spcFirstLastPara="1" wrap="square" lIns="243737" tIns="243737" rIns="243737" bIns="243737" anchor="ctr" anchorCtr="0">
              <a:noAutofit/>
            </a:bodyPr>
            <a:lstStyle/>
            <a:p>
              <a:endParaRPr sz="4799"/>
            </a:p>
          </p:txBody>
        </p:sp>
        <p:sp>
          <p:nvSpPr>
            <p:cNvPr id="45" name="Google Shape;12843;p73">
              <a:extLst>
                <a:ext uri="{FF2B5EF4-FFF2-40B4-BE49-F238E27FC236}">
                  <a16:creationId xmlns:a16="http://schemas.microsoft.com/office/drawing/2014/main" id="{F2CBDDD9-4832-47E2-BD59-BC84272025BF}"/>
                </a:ext>
              </a:extLst>
            </p:cNvPr>
            <p:cNvSpPr/>
            <p:nvPr/>
          </p:nvSpPr>
          <p:spPr>
            <a:xfrm>
              <a:off x="2778326" y="1594145"/>
              <a:ext cx="31332" cy="61111"/>
            </a:xfrm>
            <a:custGeom>
              <a:avLst/>
              <a:gdLst/>
              <a:ahLst/>
              <a:cxnLst/>
              <a:rect l="l" t="t" r="r" b="b"/>
              <a:pathLst>
                <a:path w="989" h="1929" extrusionOk="0">
                  <a:moveTo>
                    <a:pt x="179" y="0"/>
                  </a:moveTo>
                  <a:cubicBezTo>
                    <a:pt x="95" y="0"/>
                    <a:pt x="12" y="72"/>
                    <a:pt x="12" y="167"/>
                  </a:cubicBezTo>
                  <a:cubicBezTo>
                    <a:pt x="12" y="250"/>
                    <a:pt x="95" y="322"/>
                    <a:pt x="179" y="322"/>
                  </a:cubicBezTo>
                  <a:lnTo>
                    <a:pt x="333" y="322"/>
                  </a:lnTo>
                  <a:lnTo>
                    <a:pt x="333" y="1607"/>
                  </a:lnTo>
                  <a:lnTo>
                    <a:pt x="167" y="1607"/>
                  </a:lnTo>
                  <a:cubicBezTo>
                    <a:pt x="72" y="1607"/>
                    <a:pt x="0" y="1679"/>
                    <a:pt x="0" y="1774"/>
                  </a:cubicBezTo>
                  <a:cubicBezTo>
                    <a:pt x="0" y="1858"/>
                    <a:pt x="72" y="1929"/>
                    <a:pt x="167" y="1929"/>
                  </a:cubicBezTo>
                  <a:lnTo>
                    <a:pt x="822" y="1929"/>
                  </a:lnTo>
                  <a:cubicBezTo>
                    <a:pt x="905" y="1929"/>
                    <a:pt x="988" y="1858"/>
                    <a:pt x="988" y="1774"/>
                  </a:cubicBezTo>
                  <a:cubicBezTo>
                    <a:pt x="976" y="1679"/>
                    <a:pt x="893" y="1607"/>
                    <a:pt x="810" y="1607"/>
                  </a:cubicBezTo>
                  <a:lnTo>
                    <a:pt x="643" y="1607"/>
                  </a:lnTo>
                  <a:lnTo>
                    <a:pt x="643" y="167"/>
                  </a:lnTo>
                  <a:cubicBezTo>
                    <a:pt x="643" y="72"/>
                    <a:pt x="572" y="0"/>
                    <a:pt x="476" y="0"/>
                  </a:cubicBezTo>
                  <a:close/>
                </a:path>
              </a:pathLst>
            </a:custGeom>
            <a:grpFill/>
            <a:ln>
              <a:noFill/>
            </a:ln>
          </p:spPr>
          <p:txBody>
            <a:bodyPr spcFirstLastPara="1" wrap="square" lIns="243737" tIns="243737" rIns="243737" bIns="243737" anchor="ctr" anchorCtr="0">
              <a:noAutofit/>
            </a:bodyPr>
            <a:lstStyle/>
            <a:p>
              <a:endParaRPr sz="4799"/>
            </a:p>
          </p:txBody>
        </p:sp>
        <p:sp>
          <p:nvSpPr>
            <p:cNvPr id="46" name="Google Shape;12844;p73">
              <a:extLst>
                <a:ext uri="{FF2B5EF4-FFF2-40B4-BE49-F238E27FC236}">
                  <a16:creationId xmlns:a16="http://schemas.microsoft.com/office/drawing/2014/main" id="{A1BD2EE6-5AFE-4A70-9129-7B5AEC5ED54E}"/>
                </a:ext>
              </a:extLst>
            </p:cNvPr>
            <p:cNvSpPr/>
            <p:nvPr/>
          </p:nvSpPr>
          <p:spPr>
            <a:xfrm>
              <a:off x="2782476" y="1575263"/>
              <a:ext cx="16220" cy="15872"/>
            </a:xfrm>
            <a:custGeom>
              <a:avLst/>
              <a:gdLst/>
              <a:ahLst/>
              <a:cxnLst/>
              <a:rect l="l" t="t" r="r" b="b"/>
              <a:pathLst>
                <a:path w="512" h="501" extrusionOk="0">
                  <a:moveTo>
                    <a:pt x="262" y="1"/>
                  </a:moveTo>
                  <a:cubicBezTo>
                    <a:pt x="131" y="1"/>
                    <a:pt x="0" y="120"/>
                    <a:pt x="0" y="251"/>
                  </a:cubicBezTo>
                  <a:cubicBezTo>
                    <a:pt x="0" y="382"/>
                    <a:pt x="119" y="501"/>
                    <a:pt x="262" y="501"/>
                  </a:cubicBezTo>
                  <a:cubicBezTo>
                    <a:pt x="393" y="501"/>
                    <a:pt x="512" y="382"/>
                    <a:pt x="512" y="251"/>
                  </a:cubicBezTo>
                  <a:cubicBezTo>
                    <a:pt x="512" y="120"/>
                    <a:pt x="393" y="1"/>
                    <a:pt x="262" y="1"/>
                  </a:cubicBezTo>
                  <a:close/>
                </a:path>
              </a:pathLst>
            </a:custGeom>
            <a:grpFill/>
            <a:ln>
              <a:noFill/>
            </a:ln>
          </p:spPr>
          <p:txBody>
            <a:bodyPr spcFirstLastPara="1" wrap="square" lIns="243737" tIns="243737" rIns="243737" bIns="243737" anchor="ctr" anchorCtr="0">
              <a:noAutofit/>
            </a:bodyPr>
            <a:lstStyle/>
            <a:p>
              <a:endParaRPr sz="4799"/>
            </a:p>
          </p:txBody>
        </p:sp>
        <p:sp>
          <p:nvSpPr>
            <p:cNvPr id="47" name="Google Shape;12845;p73">
              <a:extLst>
                <a:ext uri="{FF2B5EF4-FFF2-40B4-BE49-F238E27FC236}">
                  <a16:creationId xmlns:a16="http://schemas.microsoft.com/office/drawing/2014/main" id="{D7044281-ED41-436C-8F83-DF5FF113412B}"/>
                </a:ext>
              </a:extLst>
            </p:cNvPr>
            <p:cNvSpPr/>
            <p:nvPr/>
          </p:nvSpPr>
          <p:spPr>
            <a:xfrm>
              <a:off x="2943537" y="1513044"/>
              <a:ext cx="42261" cy="347783"/>
            </a:xfrm>
            <a:custGeom>
              <a:avLst/>
              <a:gdLst/>
              <a:ahLst/>
              <a:cxnLst/>
              <a:rect l="l" t="t" r="r" b="b"/>
              <a:pathLst>
                <a:path w="1334" h="10978" extrusionOk="0">
                  <a:moveTo>
                    <a:pt x="667" y="310"/>
                  </a:moveTo>
                  <a:cubicBezTo>
                    <a:pt x="857" y="310"/>
                    <a:pt x="1012" y="477"/>
                    <a:pt x="1012" y="655"/>
                  </a:cubicBezTo>
                  <a:lnTo>
                    <a:pt x="1012" y="1477"/>
                  </a:lnTo>
                  <a:lnTo>
                    <a:pt x="321" y="1477"/>
                  </a:lnTo>
                  <a:lnTo>
                    <a:pt x="321" y="655"/>
                  </a:lnTo>
                  <a:cubicBezTo>
                    <a:pt x="321" y="465"/>
                    <a:pt x="488" y="310"/>
                    <a:pt x="667" y="310"/>
                  </a:cubicBezTo>
                  <a:close/>
                  <a:moveTo>
                    <a:pt x="1024" y="1798"/>
                  </a:moveTo>
                  <a:lnTo>
                    <a:pt x="1024" y="2453"/>
                  </a:lnTo>
                  <a:lnTo>
                    <a:pt x="321" y="2453"/>
                  </a:lnTo>
                  <a:lnTo>
                    <a:pt x="321" y="1798"/>
                  </a:lnTo>
                  <a:close/>
                  <a:moveTo>
                    <a:pt x="964" y="9597"/>
                  </a:moveTo>
                  <a:lnTo>
                    <a:pt x="833" y="10525"/>
                  </a:lnTo>
                  <a:cubicBezTo>
                    <a:pt x="810" y="10597"/>
                    <a:pt x="750" y="10656"/>
                    <a:pt x="679" y="10656"/>
                  </a:cubicBezTo>
                  <a:cubicBezTo>
                    <a:pt x="607" y="10656"/>
                    <a:pt x="536" y="10597"/>
                    <a:pt x="536" y="10525"/>
                  </a:cubicBezTo>
                  <a:lnTo>
                    <a:pt x="417" y="9597"/>
                  </a:lnTo>
                  <a:close/>
                  <a:moveTo>
                    <a:pt x="667" y="0"/>
                  </a:moveTo>
                  <a:cubicBezTo>
                    <a:pt x="298" y="0"/>
                    <a:pt x="0" y="298"/>
                    <a:pt x="0" y="667"/>
                  </a:cubicBezTo>
                  <a:lnTo>
                    <a:pt x="0" y="1631"/>
                  </a:lnTo>
                  <a:lnTo>
                    <a:pt x="0" y="2822"/>
                  </a:lnTo>
                  <a:lnTo>
                    <a:pt x="0" y="4810"/>
                  </a:lnTo>
                  <a:cubicBezTo>
                    <a:pt x="0" y="4894"/>
                    <a:pt x="71" y="4965"/>
                    <a:pt x="167" y="4965"/>
                  </a:cubicBezTo>
                  <a:cubicBezTo>
                    <a:pt x="250" y="4965"/>
                    <a:pt x="321" y="4894"/>
                    <a:pt x="321" y="4810"/>
                  </a:cubicBezTo>
                  <a:lnTo>
                    <a:pt x="321" y="2763"/>
                  </a:lnTo>
                  <a:lnTo>
                    <a:pt x="1024" y="2763"/>
                  </a:lnTo>
                  <a:lnTo>
                    <a:pt x="1024" y="9275"/>
                  </a:lnTo>
                  <a:lnTo>
                    <a:pt x="321" y="9275"/>
                  </a:lnTo>
                  <a:lnTo>
                    <a:pt x="321" y="5430"/>
                  </a:lnTo>
                  <a:cubicBezTo>
                    <a:pt x="321" y="5346"/>
                    <a:pt x="250" y="5263"/>
                    <a:pt x="167" y="5263"/>
                  </a:cubicBezTo>
                  <a:cubicBezTo>
                    <a:pt x="71" y="5263"/>
                    <a:pt x="0" y="5346"/>
                    <a:pt x="0" y="5430"/>
                  </a:cubicBezTo>
                  <a:lnTo>
                    <a:pt x="0" y="9430"/>
                  </a:lnTo>
                  <a:cubicBezTo>
                    <a:pt x="0" y="9490"/>
                    <a:pt x="24" y="9537"/>
                    <a:pt x="60" y="9561"/>
                  </a:cubicBezTo>
                  <a:lnTo>
                    <a:pt x="191" y="10561"/>
                  </a:lnTo>
                  <a:cubicBezTo>
                    <a:pt x="226" y="10799"/>
                    <a:pt x="429" y="10978"/>
                    <a:pt x="667" y="10978"/>
                  </a:cubicBezTo>
                  <a:cubicBezTo>
                    <a:pt x="905" y="10978"/>
                    <a:pt x="1119" y="10799"/>
                    <a:pt x="1143" y="10561"/>
                  </a:cubicBezTo>
                  <a:lnTo>
                    <a:pt x="1274" y="9561"/>
                  </a:lnTo>
                  <a:cubicBezTo>
                    <a:pt x="1322" y="9537"/>
                    <a:pt x="1334" y="9490"/>
                    <a:pt x="1334" y="9430"/>
                  </a:cubicBezTo>
                  <a:lnTo>
                    <a:pt x="1334" y="2822"/>
                  </a:lnTo>
                  <a:lnTo>
                    <a:pt x="1334" y="1631"/>
                  </a:lnTo>
                  <a:lnTo>
                    <a:pt x="1334" y="667"/>
                  </a:lnTo>
                  <a:cubicBezTo>
                    <a:pt x="1334" y="298"/>
                    <a:pt x="1036" y="0"/>
                    <a:pt x="667" y="0"/>
                  </a:cubicBezTo>
                  <a:close/>
                </a:path>
              </a:pathLst>
            </a:custGeom>
            <a:grpFill/>
            <a:ln>
              <a:noFill/>
            </a:ln>
          </p:spPr>
          <p:txBody>
            <a:bodyPr spcFirstLastPara="1" wrap="square" lIns="243737" tIns="243737" rIns="243737" bIns="243737" anchor="ctr" anchorCtr="0">
              <a:noAutofit/>
            </a:bodyPr>
            <a:lstStyle/>
            <a:p>
              <a:endParaRPr sz="4799"/>
            </a:p>
          </p:txBody>
        </p:sp>
      </p:grpSp>
    </p:spTree>
    <p:extLst>
      <p:ext uri="{BB962C8B-B14F-4D97-AF65-F5344CB8AC3E}">
        <p14:creationId xmlns:p14="http://schemas.microsoft.com/office/powerpoint/2010/main" val="7066199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oogle Shape;2936;p65">
            <a:extLst>
              <a:ext uri="{FF2B5EF4-FFF2-40B4-BE49-F238E27FC236}">
                <a16:creationId xmlns:a16="http://schemas.microsoft.com/office/drawing/2014/main" id="{70DB4853-9970-449E-8126-A7A08B94BA7A}"/>
              </a:ext>
            </a:extLst>
          </p:cNvPr>
          <p:cNvGrpSpPr/>
          <p:nvPr/>
        </p:nvGrpSpPr>
        <p:grpSpPr>
          <a:xfrm>
            <a:off x="584199" y="430282"/>
            <a:ext cx="11023602" cy="6134370"/>
            <a:chOff x="235800" y="830650"/>
            <a:chExt cx="6978450" cy="4588844"/>
          </a:xfrm>
        </p:grpSpPr>
        <p:sp>
          <p:nvSpPr>
            <p:cNvPr id="4" name="Google Shape;2937;p65">
              <a:extLst>
                <a:ext uri="{FF2B5EF4-FFF2-40B4-BE49-F238E27FC236}">
                  <a16:creationId xmlns:a16="http://schemas.microsoft.com/office/drawing/2014/main" id="{4C499DF3-F1DA-45AB-B70E-79622F04ECDC}"/>
                </a:ext>
              </a:extLst>
            </p:cNvPr>
            <p:cNvSpPr/>
            <p:nvPr/>
          </p:nvSpPr>
          <p:spPr>
            <a:xfrm>
              <a:off x="235800" y="1224769"/>
              <a:ext cx="2592225" cy="4194725"/>
            </a:xfrm>
            <a:custGeom>
              <a:avLst/>
              <a:gdLst/>
              <a:ahLst/>
              <a:cxnLst/>
              <a:rect l="l" t="t" r="r" b="b"/>
              <a:pathLst>
                <a:path w="103689" h="167789" extrusionOk="0">
                  <a:moveTo>
                    <a:pt x="13807" y="0"/>
                  </a:moveTo>
                  <a:cubicBezTo>
                    <a:pt x="11526" y="0"/>
                    <a:pt x="9194" y="921"/>
                    <a:pt x="7431" y="2357"/>
                  </a:cubicBezTo>
                  <a:cubicBezTo>
                    <a:pt x="6418" y="3183"/>
                    <a:pt x="7559" y="5231"/>
                    <a:pt x="8433" y="6203"/>
                  </a:cubicBezTo>
                  <a:cubicBezTo>
                    <a:pt x="9308" y="7175"/>
                    <a:pt x="10393" y="8259"/>
                    <a:pt x="10189" y="9549"/>
                  </a:cubicBezTo>
                  <a:cubicBezTo>
                    <a:pt x="9355" y="9975"/>
                    <a:pt x="8287" y="10084"/>
                    <a:pt x="7292" y="10084"/>
                  </a:cubicBezTo>
                  <a:cubicBezTo>
                    <a:pt x="7024" y="10084"/>
                    <a:pt x="6762" y="10076"/>
                    <a:pt x="6511" y="10065"/>
                  </a:cubicBezTo>
                  <a:cubicBezTo>
                    <a:pt x="6102" y="10046"/>
                    <a:pt x="5686" y="9992"/>
                    <a:pt x="5277" y="9992"/>
                  </a:cubicBezTo>
                  <a:cubicBezTo>
                    <a:pt x="4990" y="9992"/>
                    <a:pt x="4705" y="10019"/>
                    <a:pt x="4430" y="10104"/>
                  </a:cubicBezTo>
                  <a:cubicBezTo>
                    <a:pt x="3763" y="10310"/>
                    <a:pt x="3182" y="11034"/>
                    <a:pt x="3440" y="11683"/>
                  </a:cubicBezTo>
                  <a:cubicBezTo>
                    <a:pt x="2981" y="12481"/>
                    <a:pt x="2431" y="12899"/>
                    <a:pt x="2962" y="13650"/>
                  </a:cubicBezTo>
                  <a:cubicBezTo>
                    <a:pt x="3377" y="14235"/>
                    <a:pt x="4081" y="14716"/>
                    <a:pt x="4076" y="15434"/>
                  </a:cubicBezTo>
                  <a:cubicBezTo>
                    <a:pt x="4071" y="16003"/>
                    <a:pt x="3591" y="16462"/>
                    <a:pt x="3082" y="16719"/>
                  </a:cubicBezTo>
                  <a:cubicBezTo>
                    <a:pt x="2572" y="16973"/>
                    <a:pt x="2000" y="17102"/>
                    <a:pt x="1518" y="17408"/>
                  </a:cubicBezTo>
                  <a:cubicBezTo>
                    <a:pt x="13" y="18366"/>
                    <a:pt x="0" y="20519"/>
                    <a:pt x="159" y="22295"/>
                  </a:cubicBezTo>
                  <a:cubicBezTo>
                    <a:pt x="1133" y="23491"/>
                    <a:pt x="1285" y="25550"/>
                    <a:pt x="817" y="27017"/>
                  </a:cubicBezTo>
                  <a:cubicBezTo>
                    <a:pt x="639" y="27577"/>
                    <a:pt x="351" y="28172"/>
                    <a:pt x="552" y="28724"/>
                  </a:cubicBezTo>
                  <a:cubicBezTo>
                    <a:pt x="782" y="29356"/>
                    <a:pt x="1526" y="29605"/>
                    <a:pt x="2177" y="29773"/>
                  </a:cubicBezTo>
                  <a:cubicBezTo>
                    <a:pt x="2891" y="29958"/>
                    <a:pt x="3669" y="30130"/>
                    <a:pt x="4408" y="30130"/>
                  </a:cubicBezTo>
                  <a:cubicBezTo>
                    <a:pt x="5109" y="30130"/>
                    <a:pt x="5775" y="29975"/>
                    <a:pt x="6314" y="29528"/>
                  </a:cubicBezTo>
                  <a:cubicBezTo>
                    <a:pt x="7583" y="28478"/>
                    <a:pt x="9157" y="28121"/>
                    <a:pt x="10834" y="28121"/>
                  </a:cubicBezTo>
                  <a:cubicBezTo>
                    <a:pt x="13016" y="28121"/>
                    <a:pt x="15374" y="28725"/>
                    <a:pt x="17464" y="29196"/>
                  </a:cubicBezTo>
                  <a:cubicBezTo>
                    <a:pt x="18740" y="29482"/>
                    <a:pt x="20083" y="29952"/>
                    <a:pt x="20830" y="31028"/>
                  </a:cubicBezTo>
                  <a:cubicBezTo>
                    <a:pt x="21824" y="32461"/>
                    <a:pt x="21400" y="34451"/>
                    <a:pt x="20580" y="35993"/>
                  </a:cubicBezTo>
                  <a:cubicBezTo>
                    <a:pt x="19762" y="37533"/>
                    <a:pt x="18587" y="38903"/>
                    <a:pt x="18068" y="40567"/>
                  </a:cubicBezTo>
                  <a:cubicBezTo>
                    <a:pt x="17582" y="42129"/>
                    <a:pt x="17717" y="43806"/>
                    <a:pt x="17859" y="45436"/>
                  </a:cubicBezTo>
                  <a:cubicBezTo>
                    <a:pt x="18032" y="47441"/>
                    <a:pt x="18242" y="49554"/>
                    <a:pt x="19405" y="51198"/>
                  </a:cubicBezTo>
                  <a:cubicBezTo>
                    <a:pt x="20624" y="52922"/>
                    <a:pt x="21392" y="55494"/>
                    <a:pt x="21294" y="57601"/>
                  </a:cubicBezTo>
                  <a:cubicBezTo>
                    <a:pt x="21216" y="59294"/>
                    <a:pt x="20619" y="60958"/>
                    <a:pt x="20775" y="62645"/>
                  </a:cubicBezTo>
                  <a:cubicBezTo>
                    <a:pt x="21057" y="65704"/>
                    <a:pt x="23699" y="67999"/>
                    <a:pt x="26397" y="69471"/>
                  </a:cubicBezTo>
                  <a:cubicBezTo>
                    <a:pt x="29219" y="71013"/>
                    <a:pt x="31651" y="73637"/>
                    <a:pt x="32623" y="76701"/>
                  </a:cubicBezTo>
                  <a:cubicBezTo>
                    <a:pt x="33112" y="78241"/>
                    <a:pt x="33257" y="79868"/>
                    <a:pt x="33688" y="81425"/>
                  </a:cubicBezTo>
                  <a:cubicBezTo>
                    <a:pt x="34432" y="84119"/>
                    <a:pt x="36051" y="86565"/>
                    <a:pt x="38239" y="88307"/>
                  </a:cubicBezTo>
                  <a:cubicBezTo>
                    <a:pt x="39834" y="89575"/>
                    <a:pt x="42451" y="90023"/>
                    <a:pt x="44455" y="90388"/>
                  </a:cubicBezTo>
                  <a:cubicBezTo>
                    <a:pt x="45495" y="90578"/>
                    <a:pt x="46617" y="90728"/>
                    <a:pt x="47400" y="91437"/>
                  </a:cubicBezTo>
                  <a:cubicBezTo>
                    <a:pt x="47762" y="91764"/>
                    <a:pt x="48023" y="92187"/>
                    <a:pt x="48369" y="92530"/>
                  </a:cubicBezTo>
                  <a:cubicBezTo>
                    <a:pt x="50044" y="94188"/>
                    <a:pt x="53127" y="93507"/>
                    <a:pt x="54821" y="95145"/>
                  </a:cubicBezTo>
                  <a:cubicBezTo>
                    <a:pt x="55259" y="95566"/>
                    <a:pt x="55558" y="96107"/>
                    <a:pt x="55941" y="96579"/>
                  </a:cubicBezTo>
                  <a:cubicBezTo>
                    <a:pt x="56887" y="97736"/>
                    <a:pt x="58370" y="98428"/>
                    <a:pt x="59861" y="98428"/>
                  </a:cubicBezTo>
                  <a:cubicBezTo>
                    <a:pt x="60003" y="98428"/>
                    <a:pt x="60145" y="98421"/>
                    <a:pt x="60286" y="98409"/>
                  </a:cubicBezTo>
                  <a:lnTo>
                    <a:pt x="60286" y="98409"/>
                  </a:lnTo>
                  <a:cubicBezTo>
                    <a:pt x="59905" y="99653"/>
                    <a:pt x="61397" y="101114"/>
                    <a:pt x="60936" y="102330"/>
                  </a:cubicBezTo>
                  <a:cubicBezTo>
                    <a:pt x="60565" y="103312"/>
                    <a:pt x="59445" y="103741"/>
                    <a:pt x="58674" y="104452"/>
                  </a:cubicBezTo>
                  <a:cubicBezTo>
                    <a:pt x="57337" y="105685"/>
                    <a:pt x="57129" y="107795"/>
                    <a:pt x="57705" y="109521"/>
                  </a:cubicBezTo>
                  <a:cubicBezTo>
                    <a:pt x="58282" y="111246"/>
                    <a:pt x="59498" y="112671"/>
                    <a:pt x="60717" y="114022"/>
                  </a:cubicBezTo>
                  <a:cubicBezTo>
                    <a:pt x="62978" y="116530"/>
                    <a:pt x="65696" y="117746"/>
                    <a:pt x="68148" y="120066"/>
                  </a:cubicBezTo>
                  <a:cubicBezTo>
                    <a:pt x="70420" y="122216"/>
                    <a:pt x="70937" y="125696"/>
                    <a:pt x="70438" y="128784"/>
                  </a:cubicBezTo>
                  <a:cubicBezTo>
                    <a:pt x="69938" y="131872"/>
                    <a:pt x="68585" y="134744"/>
                    <a:pt x="67620" y="137718"/>
                  </a:cubicBezTo>
                  <a:cubicBezTo>
                    <a:pt x="65814" y="143276"/>
                    <a:pt x="65376" y="149382"/>
                    <a:pt x="67102" y="154963"/>
                  </a:cubicBezTo>
                  <a:cubicBezTo>
                    <a:pt x="68828" y="160546"/>
                    <a:pt x="72869" y="165522"/>
                    <a:pt x="78283" y="167717"/>
                  </a:cubicBezTo>
                  <a:cubicBezTo>
                    <a:pt x="78404" y="167766"/>
                    <a:pt x="78530" y="167788"/>
                    <a:pt x="78658" y="167788"/>
                  </a:cubicBezTo>
                  <a:cubicBezTo>
                    <a:pt x="79167" y="167788"/>
                    <a:pt x="79705" y="167444"/>
                    <a:pt x="80056" y="167066"/>
                  </a:cubicBezTo>
                  <a:cubicBezTo>
                    <a:pt x="80495" y="166591"/>
                    <a:pt x="80589" y="165833"/>
                    <a:pt x="80281" y="165265"/>
                  </a:cubicBezTo>
                  <a:cubicBezTo>
                    <a:pt x="79304" y="163467"/>
                    <a:pt x="77566" y="161932"/>
                    <a:pt x="76298" y="160326"/>
                  </a:cubicBezTo>
                  <a:cubicBezTo>
                    <a:pt x="75898" y="159821"/>
                    <a:pt x="75478" y="159248"/>
                    <a:pt x="75530" y="158607"/>
                  </a:cubicBezTo>
                  <a:cubicBezTo>
                    <a:pt x="75589" y="157886"/>
                    <a:pt x="76208" y="157367"/>
                    <a:pt x="76666" y="156807"/>
                  </a:cubicBezTo>
                  <a:cubicBezTo>
                    <a:pt x="77361" y="155947"/>
                    <a:pt x="77729" y="154867"/>
                    <a:pt x="77704" y="153762"/>
                  </a:cubicBezTo>
                  <a:cubicBezTo>
                    <a:pt x="77674" y="152733"/>
                    <a:pt x="77075" y="151726"/>
                    <a:pt x="77111" y="150697"/>
                  </a:cubicBezTo>
                  <a:cubicBezTo>
                    <a:pt x="77146" y="149667"/>
                    <a:pt x="77701" y="148583"/>
                    <a:pt x="78676" y="148251"/>
                  </a:cubicBezTo>
                  <a:cubicBezTo>
                    <a:pt x="79120" y="148100"/>
                    <a:pt x="79614" y="148115"/>
                    <a:pt x="80042" y="147926"/>
                  </a:cubicBezTo>
                  <a:cubicBezTo>
                    <a:pt x="81453" y="147303"/>
                    <a:pt x="81228" y="145153"/>
                    <a:pt x="82249" y="143996"/>
                  </a:cubicBezTo>
                  <a:cubicBezTo>
                    <a:pt x="82722" y="143460"/>
                    <a:pt x="83419" y="143193"/>
                    <a:pt x="84064" y="142883"/>
                  </a:cubicBezTo>
                  <a:cubicBezTo>
                    <a:pt x="86792" y="141571"/>
                    <a:pt x="89035" y="138972"/>
                    <a:pt x="89283" y="135957"/>
                  </a:cubicBezTo>
                  <a:cubicBezTo>
                    <a:pt x="89483" y="133544"/>
                    <a:pt x="88605" y="130615"/>
                    <a:pt x="90438" y="129034"/>
                  </a:cubicBezTo>
                  <a:cubicBezTo>
                    <a:pt x="91238" y="128344"/>
                    <a:pt x="92244" y="128199"/>
                    <a:pt x="93314" y="128199"/>
                  </a:cubicBezTo>
                  <a:cubicBezTo>
                    <a:pt x="94087" y="128199"/>
                    <a:pt x="94894" y="128275"/>
                    <a:pt x="95682" y="128275"/>
                  </a:cubicBezTo>
                  <a:cubicBezTo>
                    <a:pt x="96098" y="128275"/>
                    <a:pt x="96509" y="128254"/>
                    <a:pt x="96908" y="128189"/>
                  </a:cubicBezTo>
                  <a:cubicBezTo>
                    <a:pt x="97800" y="128044"/>
                    <a:pt x="98396" y="127214"/>
                    <a:pt x="98814" y="126412"/>
                  </a:cubicBezTo>
                  <a:cubicBezTo>
                    <a:pt x="99231" y="125609"/>
                    <a:pt x="99280" y="124658"/>
                    <a:pt x="99129" y="123766"/>
                  </a:cubicBezTo>
                  <a:cubicBezTo>
                    <a:pt x="98945" y="122668"/>
                    <a:pt x="98473" y="121597"/>
                    <a:pt x="98577" y="120489"/>
                  </a:cubicBezTo>
                  <a:cubicBezTo>
                    <a:pt x="98723" y="118930"/>
                    <a:pt x="99942" y="117730"/>
                    <a:pt x="100886" y="116480"/>
                  </a:cubicBezTo>
                  <a:cubicBezTo>
                    <a:pt x="102003" y="114998"/>
                    <a:pt x="102797" y="113297"/>
                    <a:pt x="103214" y="111488"/>
                  </a:cubicBezTo>
                  <a:cubicBezTo>
                    <a:pt x="103689" y="109429"/>
                    <a:pt x="102371" y="106997"/>
                    <a:pt x="100524" y="105970"/>
                  </a:cubicBezTo>
                  <a:cubicBezTo>
                    <a:pt x="98677" y="104943"/>
                    <a:pt x="96462" y="104915"/>
                    <a:pt x="94350" y="104853"/>
                  </a:cubicBezTo>
                  <a:cubicBezTo>
                    <a:pt x="92237" y="104794"/>
                    <a:pt x="89999" y="104633"/>
                    <a:pt x="88273" y="103414"/>
                  </a:cubicBezTo>
                  <a:cubicBezTo>
                    <a:pt x="86692" y="102296"/>
                    <a:pt x="85799" y="100469"/>
                    <a:pt x="84550" y="98991"/>
                  </a:cubicBezTo>
                  <a:cubicBezTo>
                    <a:pt x="82441" y="96497"/>
                    <a:pt x="79375" y="95057"/>
                    <a:pt x="76410" y="93690"/>
                  </a:cubicBezTo>
                  <a:cubicBezTo>
                    <a:pt x="75559" y="93298"/>
                    <a:pt x="74630" y="92901"/>
                    <a:pt x="73720" y="92901"/>
                  </a:cubicBezTo>
                  <a:cubicBezTo>
                    <a:pt x="73431" y="92901"/>
                    <a:pt x="73144" y="92941"/>
                    <a:pt x="72862" y="93034"/>
                  </a:cubicBezTo>
                  <a:cubicBezTo>
                    <a:pt x="72400" y="93185"/>
                    <a:pt x="71985" y="93473"/>
                    <a:pt x="71508" y="93564"/>
                  </a:cubicBezTo>
                  <a:cubicBezTo>
                    <a:pt x="71390" y="93586"/>
                    <a:pt x="71274" y="93597"/>
                    <a:pt x="71159" y="93597"/>
                  </a:cubicBezTo>
                  <a:cubicBezTo>
                    <a:pt x="70006" y="93597"/>
                    <a:pt x="69033" y="92520"/>
                    <a:pt x="67966" y="91944"/>
                  </a:cubicBezTo>
                  <a:cubicBezTo>
                    <a:pt x="67424" y="91651"/>
                    <a:pt x="66830" y="91518"/>
                    <a:pt x="66231" y="91518"/>
                  </a:cubicBezTo>
                  <a:cubicBezTo>
                    <a:pt x="64138" y="91518"/>
                    <a:pt x="61986" y="93147"/>
                    <a:pt x="61817" y="95293"/>
                  </a:cubicBezTo>
                  <a:cubicBezTo>
                    <a:pt x="61476" y="95410"/>
                    <a:pt x="61056" y="95468"/>
                    <a:pt x="60611" y="95468"/>
                  </a:cubicBezTo>
                  <a:cubicBezTo>
                    <a:pt x="59413" y="95468"/>
                    <a:pt x="58031" y="95047"/>
                    <a:pt x="57510" y="94228"/>
                  </a:cubicBezTo>
                  <a:cubicBezTo>
                    <a:pt x="56995" y="93419"/>
                    <a:pt x="56789" y="92287"/>
                    <a:pt x="55904" y="91918"/>
                  </a:cubicBezTo>
                  <a:cubicBezTo>
                    <a:pt x="55432" y="91722"/>
                    <a:pt x="54840" y="91796"/>
                    <a:pt x="54455" y="91458"/>
                  </a:cubicBezTo>
                  <a:cubicBezTo>
                    <a:pt x="53818" y="90898"/>
                    <a:pt x="54313" y="89881"/>
                    <a:pt x="54428" y="89040"/>
                  </a:cubicBezTo>
                  <a:cubicBezTo>
                    <a:pt x="54609" y="87696"/>
                    <a:pt x="53607" y="86419"/>
                    <a:pt x="52383" y="85834"/>
                  </a:cubicBezTo>
                  <a:cubicBezTo>
                    <a:pt x="51161" y="85249"/>
                    <a:pt x="49761" y="85202"/>
                    <a:pt x="48407" y="85159"/>
                  </a:cubicBezTo>
                  <a:cubicBezTo>
                    <a:pt x="47051" y="85115"/>
                    <a:pt x="45649" y="85054"/>
                    <a:pt x="44436" y="84447"/>
                  </a:cubicBezTo>
                  <a:cubicBezTo>
                    <a:pt x="42077" y="83264"/>
                    <a:pt x="41111" y="80063"/>
                    <a:pt x="42146" y="77635"/>
                  </a:cubicBezTo>
                  <a:cubicBezTo>
                    <a:pt x="43156" y="75267"/>
                    <a:pt x="45760" y="73783"/>
                    <a:pt x="48337" y="73783"/>
                  </a:cubicBezTo>
                  <a:cubicBezTo>
                    <a:pt x="48401" y="73783"/>
                    <a:pt x="48464" y="73784"/>
                    <a:pt x="48528" y="73786"/>
                  </a:cubicBezTo>
                  <a:cubicBezTo>
                    <a:pt x="51112" y="73862"/>
                    <a:pt x="53842" y="75749"/>
                    <a:pt x="53870" y="78335"/>
                  </a:cubicBezTo>
                  <a:cubicBezTo>
                    <a:pt x="53875" y="78746"/>
                    <a:pt x="54287" y="78928"/>
                    <a:pt x="54735" y="78928"/>
                  </a:cubicBezTo>
                  <a:cubicBezTo>
                    <a:pt x="55004" y="78928"/>
                    <a:pt x="55285" y="78863"/>
                    <a:pt x="55498" y="78741"/>
                  </a:cubicBezTo>
                  <a:cubicBezTo>
                    <a:pt x="56067" y="78416"/>
                    <a:pt x="56365" y="77760"/>
                    <a:pt x="56505" y="77119"/>
                  </a:cubicBezTo>
                  <a:cubicBezTo>
                    <a:pt x="56645" y="76478"/>
                    <a:pt x="56664" y="75812"/>
                    <a:pt x="56860" y="75186"/>
                  </a:cubicBezTo>
                  <a:cubicBezTo>
                    <a:pt x="57310" y="73749"/>
                    <a:pt x="58757" y="72690"/>
                    <a:pt x="60261" y="72690"/>
                  </a:cubicBezTo>
                  <a:cubicBezTo>
                    <a:pt x="60273" y="72690"/>
                    <a:pt x="60285" y="72690"/>
                    <a:pt x="60297" y="72690"/>
                  </a:cubicBezTo>
                  <a:cubicBezTo>
                    <a:pt x="60306" y="72690"/>
                    <a:pt x="60314" y="72690"/>
                    <a:pt x="60323" y="72690"/>
                  </a:cubicBezTo>
                  <a:cubicBezTo>
                    <a:pt x="61893" y="72690"/>
                    <a:pt x="62998" y="71122"/>
                    <a:pt x="64116" y="70013"/>
                  </a:cubicBezTo>
                  <a:cubicBezTo>
                    <a:pt x="65241" y="68896"/>
                    <a:pt x="65913" y="67214"/>
                    <a:pt x="65469" y="65693"/>
                  </a:cubicBezTo>
                  <a:cubicBezTo>
                    <a:pt x="65229" y="64873"/>
                    <a:pt x="64683" y="64046"/>
                    <a:pt x="64956" y="63238"/>
                  </a:cubicBezTo>
                  <a:cubicBezTo>
                    <a:pt x="65170" y="62604"/>
                    <a:pt x="65822" y="62237"/>
                    <a:pt x="66438" y="61978"/>
                  </a:cubicBezTo>
                  <a:cubicBezTo>
                    <a:pt x="67992" y="61328"/>
                    <a:pt x="69657" y="60995"/>
                    <a:pt x="71338" y="60995"/>
                  </a:cubicBezTo>
                  <a:cubicBezTo>
                    <a:pt x="71514" y="60995"/>
                    <a:pt x="71689" y="60998"/>
                    <a:pt x="71865" y="61005"/>
                  </a:cubicBezTo>
                  <a:cubicBezTo>
                    <a:pt x="71916" y="61008"/>
                    <a:pt x="71966" y="61009"/>
                    <a:pt x="72016" y="61009"/>
                  </a:cubicBezTo>
                  <a:cubicBezTo>
                    <a:pt x="73530" y="61009"/>
                    <a:pt x="74333" y="60016"/>
                    <a:pt x="75129" y="58671"/>
                  </a:cubicBezTo>
                  <a:cubicBezTo>
                    <a:pt x="75724" y="57667"/>
                    <a:pt x="75988" y="56400"/>
                    <a:pt x="76935" y="55719"/>
                  </a:cubicBezTo>
                  <a:cubicBezTo>
                    <a:pt x="77461" y="55341"/>
                    <a:pt x="78061" y="55227"/>
                    <a:pt x="78697" y="55227"/>
                  </a:cubicBezTo>
                  <a:cubicBezTo>
                    <a:pt x="79669" y="55227"/>
                    <a:pt x="80723" y="55493"/>
                    <a:pt x="81724" y="55493"/>
                  </a:cubicBezTo>
                  <a:cubicBezTo>
                    <a:pt x="81835" y="55493"/>
                    <a:pt x="81945" y="55490"/>
                    <a:pt x="82055" y="55483"/>
                  </a:cubicBezTo>
                  <a:cubicBezTo>
                    <a:pt x="84597" y="55311"/>
                    <a:pt x="86582" y="52458"/>
                    <a:pt x="85860" y="50015"/>
                  </a:cubicBezTo>
                  <a:cubicBezTo>
                    <a:pt x="85517" y="48852"/>
                    <a:pt x="84704" y="47901"/>
                    <a:pt x="84043" y="46884"/>
                  </a:cubicBezTo>
                  <a:cubicBezTo>
                    <a:pt x="83131" y="45481"/>
                    <a:pt x="82492" y="43918"/>
                    <a:pt x="82159" y="42277"/>
                  </a:cubicBezTo>
                  <a:cubicBezTo>
                    <a:pt x="81854" y="40773"/>
                    <a:pt x="81767" y="39118"/>
                    <a:pt x="80776" y="37947"/>
                  </a:cubicBezTo>
                  <a:cubicBezTo>
                    <a:pt x="79227" y="38020"/>
                    <a:pt x="77350" y="37975"/>
                    <a:pt x="75971" y="38686"/>
                  </a:cubicBezTo>
                  <a:cubicBezTo>
                    <a:pt x="75699" y="37108"/>
                    <a:pt x="75398" y="35461"/>
                    <a:pt x="74423" y="34192"/>
                  </a:cubicBezTo>
                  <a:cubicBezTo>
                    <a:pt x="73732" y="33291"/>
                    <a:pt x="72587" y="32657"/>
                    <a:pt x="71488" y="32657"/>
                  </a:cubicBezTo>
                  <a:cubicBezTo>
                    <a:pt x="71039" y="32657"/>
                    <a:pt x="70597" y="32763"/>
                    <a:pt x="70198" y="32999"/>
                  </a:cubicBezTo>
                  <a:cubicBezTo>
                    <a:pt x="68851" y="33794"/>
                    <a:pt x="68559" y="35642"/>
                    <a:pt x="68807" y="37187"/>
                  </a:cubicBezTo>
                  <a:cubicBezTo>
                    <a:pt x="69057" y="38731"/>
                    <a:pt x="69698" y="40227"/>
                    <a:pt x="69655" y="41791"/>
                  </a:cubicBezTo>
                  <a:cubicBezTo>
                    <a:pt x="69615" y="43336"/>
                    <a:pt x="68552" y="45042"/>
                    <a:pt x="67017" y="45042"/>
                  </a:cubicBezTo>
                  <a:cubicBezTo>
                    <a:pt x="66998" y="45042"/>
                    <a:pt x="66979" y="45041"/>
                    <a:pt x="66960" y="45041"/>
                  </a:cubicBezTo>
                  <a:cubicBezTo>
                    <a:pt x="66146" y="45019"/>
                    <a:pt x="65416" y="44522"/>
                    <a:pt x="64843" y="43941"/>
                  </a:cubicBezTo>
                  <a:cubicBezTo>
                    <a:pt x="64022" y="43112"/>
                    <a:pt x="63372" y="42052"/>
                    <a:pt x="62317" y="41553"/>
                  </a:cubicBezTo>
                  <a:cubicBezTo>
                    <a:pt x="61507" y="41171"/>
                    <a:pt x="60577" y="41179"/>
                    <a:pt x="59704" y="40982"/>
                  </a:cubicBezTo>
                  <a:cubicBezTo>
                    <a:pt x="56728" y="40316"/>
                    <a:pt x="54688" y="36902"/>
                    <a:pt x="55510" y="33965"/>
                  </a:cubicBezTo>
                  <a:cubicBezTo>
                    <a:pt x="56182" y="31564"/>
                    <a:pt x="58657" y="29882"/>
                    <a:pt x="61117" y="29882"/>
                  </a:cubicBezTo>
                  <a:cubicBezTo>
                    <a:pt x="61664" y="29882"/>
                    <a:pt x="62211" y="29966"/>
                    <a:pt x="62737" y="30143"/>
                  </a:cubicBezTo>
                  <a:cubicBezTo>
                    <a:pt x="66237" y="28861"/>
                    <a:pt x="67660" y="24447"/>
                    <a:pt x="66265" y="20991"/>
                  </a:cubicBezTo>
                  <a:cubicBezTo>
                    <a:pt x="64868" y="17535"/>
                    <a:pt x="61115" y="15389"/>
                    <a:pt x="57392" y="15226"/>
                  </a:cubicBezTo>
                  <a:cubicBezTo>
                    <a:pt x="56302" y="15179"/>
                    <a:pt x="55191" y="15275"/>
                    <a:pt x="54134" y="15007"/>
                  </a:cubicBezTo>
                  <a:cubicBezTo>
                    <a:pt x="51145" y="14251"/>
                    <a:pt x="49582" y="10965"/>
                    <a:pt x="46980" y="9310"/>
                  </a:cubicBezTo>
                  <a:cubicBezTo>
                    <a:pt x="46287" y="8869"/>
                    <a:pt x="45224" y="8778"/>
                    <a:pt x="44079" y="8778"/>
                  </a:cubicBezTo>
                  <a:cubicBezTo>
                    <a:pt x="43277" y="8778"/>
                    <a:pt x="42435" y="8823"/>
                    <a:pt x="41651" y="8823"/>
                  </a:cubicBezTo>
                  <a:cubicBezTo>
                    <a:pt x="40795" y="8823"/>
                    <a:pt x="40007" y="8769"/>
                    <a:pt x="39418" y="8547"/>
                  </a:cubicBezTo>
                  <a:cubicBezTo>
                    <a:pt x="38499" y="8200"/>
                    <a:pt x="37525" y="8023"/>
                    <a:pt x="36546" y="8023"/>
                  </a:cubicBezTo>
                  <a:cubicBezTo>
                    <a:pt x="36275" y="8023"/>
                    <a:pt x="36003" y="8037"/>
                    <a:pt x="35731" y="8064"/>
                  </a:cubicBezTo>
                  <a:cubicBezTo>
                    <a:pt x="34635" y="9104"/>
                    <a:pt x="32585" y="9398"/>
                    <a:pt x="31077" y="9499"/>
                  </a:cubicBezTo>
                  <a:cubicBezTo>
                    <a:pt x="29526" y="7990"/>
                    <a:pt x="27655" y="6585"/>
                    <a:pt x="25725" y="5605"/>
                  </a:cubicBezTo>
                  <a:cubicBezTo>
                    <a:pt x="24435" y="4951"/>
                    <a:pt x="22930" y="4260"/>
                    <a:pt x="22532" y="2870"/>
                  </a:cubicBezTo>
                  <a:cubicBezTo>
                    <a:pt x="22012" y="1053"/>
                    <a:pt x="19376" y="125"/>
                    <a:pt x="17200" y="125"/>
                  </a:cubicBezTo>
                  <a:cubicBezTo>
                    <a:pt x="16716" y="125"/>
                    <a:pt x="16254" y="171"/>
                    <a:pt x="15844" y="263"/>
                  </a:cubicBezTo>
                  <a:cubicBezTo>
                    <a:pt x="15181" y="84"/>
                    <a:pt x="14496" y="0"/>
                    <a:pt x="13807" y="0"/>
                  </a:cubicBezTo>
                  <a:close/>
                </a:path>
              </a:pathLst>
            </a:custGeom>
            <a:noFill/>
            <a:ln w="9525" cap="flat" cmpd="sng">
              <a:solidFill>
                <a:srgbClr val="E1E7EC"/>
              </a:solidFill>
              <a:prstDash val="solid"/>
              <a:round/>
              <a:headEnd type="none" w="sm" len="sm"/>
              <a:tailEnd type="none" w="sm" len="sm"/>
            </a:ln>
          </p:spPr>
          <p:txBody>
            <a:bodyPr spcFirstLastPara="1" wrap="square" lIns="243737" tIns="243737" rIns="243737" bIns="243737" anchor="ctr" anchorCtr="0">
              <a:noAutofit/>
            </a:bodyPr>
            <a:lstStyle/>
            <a:p>
              <a:endParaRPr sz="4799"/>
            </a:p>
          </p:txBody>
        </p:sp>
        <p:sp>
          <p:nvSpPr>
            <p:cNvPr id="5" name="Google Shape;2938;p65">
              <a:extLst>
                <a:ext uri="{FF2B5EF4-FFF2-40B4-BE49-F238E27FC236}">
                  <a16:creationId xmlns:a16="http://schemas.microsoft.com/office/drawing/2014/main" id="{B5AD7FA0-4600-4D2B-ABD3-366D136653E5}"/>
                </a:ext>
              </a:extLst>
            </p:cNvPr>
            <p:cNvSpPr/>
            <p:nvPr/>
          </p:nvSpPr>
          <p:spPr>
            <a:xfrm>
              <a:off x="2370225" y="830650"/>
              <a:ext cx="1016975" cy="1158500"/>
            </a:xfrm>
            <a:custGeom>
              <a:avLst/>
              <a:gdLst/>
              <a:ahLst/>
              <a:cxnLst/>
              <a:rect l="l" t="t" r="r" b="b"/>
              <a:pathLst>
                <a:path w="40679" h="46340" extrusionOk="0">
                  <a:moveTo>
                    <a:pt x="15780" y="0"/>
                  </a:moveTo>
                  <a:cubicBezTo>
                    <a:pt x="14989" y="0"/>
                    <a:pt x="14213" y="109"/>
                    <a:pt x="13470" y="421"/>
                  </a:cubicBezTo>
                  <a:cubicBezTo>
                    <a:pt x="9879" y="1928"/>
                    <a:pt x="10933" y="5468"/>
                    <a:pt x="8580" y="7572"/>
                  </a:cubicBezTo>
                  <a:cubicBezTo>
                    <a:pt x="6546" y="9390"/>
                    <a:pt x="2788" y="7963"/>
                    <a:pt x="1150" y="10460"/>
                  </a:cubicBezTo>
                  <a:cubicBezTo>
                    <a:pt x="0" y="12215"/>
                    <a:pt x="1289" y="14606"/>
                    <a:pt x="2962" y="15871"/>
                  </a:cubicBezTo>
                  <a:cubicBezTo>
                    <a:pt x="4636" y="17135"/>
                    <a:pt x="6731" y="17894"/>
                    <a:pt x="8056" y="19522"/>
                  </a:cubicBezTo>
                  <a:cubicBezTo>
                    <a:pt x="10183" y="22136"/>
                    <a:pt x="9577" y="26004"/>
                    <a:pt x="8413" y="29169"/>
                  </a:cubicBezTo>
                  <a:cubicBezTo>
                    <a:pt x="7247" y="32332"/>
                    <a:pt x="5603" y="35532"/>
                    <a:pt x="6005" y="38881"/>
                  </a:cubicBezTo>
                  <a:cubicBezTo>
                    <a:pt x="6193" y="40459"/>
                    <a:pt x="6837" y="41956"/>
                    <a:pt x="7675" y="43307"/>
                  </a:cubicBezTo>
                  <a:cubicBezTo>
                    <a:pt x="8488" y="44615"/>
                    <a:pt x="9597" y="45873"/>
                    <a:pt x="11095" y="46235"/>
                  </a:cubicBezTo>
                  <a:cubicBezTo>
                    <a:pt x="11391" y="46306"/>
                    <a:pt x="11688" y="46339"/>
                    <a:pt x="11983" y="46339"/>
                  </a:cubicBezTo>
                  <a:cubicBezTo>
                    <a:pt x="13586" y="46339"/>
                    <a:pt x="15150" y="45367"/>
                    <a:pt x="16368" y="44250"/>
                  </a:cubicBezTo>
                  <a:cubicBezTo>
                    <a:pt x="17812" y="42927"/>
                    <a:pt x="19065" y="41325"/>
                    <a:pt x="20822" y="40465"/>
                  </a:cubicBezTo>
                  <a:cubicBezTo>
                    <a:pt x="23353" y="39224"/>
                    <a:pt x="26610" y="39686"/>
                    <a:pt x="28815" y="37929"/>
                  </a:cubicBezTo>
                  <a:cubicBezTo>
                    <a:pt x="31544" y="35754"/>
                    <a:pt x="31140" y="31606"/>
                    <a:pt x="31890" y="28199"/>
                  </a:cubicBezTo>
                  <a:cubicBezTo>
                    <a:pt x="33150" y="22476"/>
                    <a:pt x="38102" y="18249"/>
                    <a:pt x="40038" y="12718"/>
                  </a:cubicBezTo>
                  <a:cubicBezTo>
                    <a:pt x="40418" y="11636"/>
                    <a:pt x="40679" y="10499"/>
                    <a:pt x="40652" y="9352"/>
                  </a:cubicBezTo>
                  <a:cubicBezTo>
                    <a:pt x="40569" y="5649"/>
                    <a:pt x="37449" y="2571"/>
                    <a:pt x="33956" y="1339"/>
                  </a:cubicBezTo>
                  <a:cubicBezTo>
                    <a:pt x="31938" y="627"/>
                    <a:pt x="29911" y="457"/>
                    <a:pt x="27871" y="457"/>
                  </a:cubicBezTo>
                  <a:cubicBezTo>
                    <a:pt x="26007" y="457"/>
                    <a:pt x="24132" y="599"/>
                    <a:pt x="22245" y="599"/>
                  </a:cubicBezTo>
                  <a:cubicBezTo>
                    <a:pt x="21785" y="599"/>
                    <a:pt x="21325" y="591"/>
                    <a:pt x="20863" y="570"/>
                  </a:cubicBezTo>
                  <a:cubicBezTo>
                    <a:pt x="19225" y="496"/>
                    <a:pt x="17470" y="0"/>
                    <a:pt x="15780" y="0"/>
                  </a:cubicBezTo>
                  <a:close/>
                </a:path>
              </a:pathLst>
            </a:custGeom>
            <a:noFill/>
            <a:ln w="9525" cap="flat" cmpd="sng">
              <a:solidFill>
                <a:srgbClr val="E1E7EC"/>
              </a:solidFill>
              <a:prstDash val="solid"/>
              <a:round/>
              <a:headEnd type="none" w="sm" len="sm"/>
              <a:tailEnd type="none" w="sm" len="sm"/>
            </a:ln>
          </p:spPr>
          <p:txBody>
            <a:bodyPr spcFirstLastPara="1" wrap="square" lIns="243737" tIns="243737" rIns="243737" bIns="243737" anchor="ctr" anchorCtr="0">
              <a:noAutofit/>
            </a:bodyPr>
            <a:lstStyle/>
            <a:p>
              <a:endParaRPr sz="4799"/>
            </a:p>
          </p:txBody>
        </p:sp>
        <p:sp>
          <p:nvSpPr>
            <p:cNvPr id="6" name="Google Shape;2939;p65">
              <a:extLst>
                <a:ext uri="{FF2B5EF4-FFF2-40B4-BE49-F238E27FC236}">
                  <a16:creationId xmlns:a16="http://schemas.microsoft.com/office/drawing/2014/main" id="{12A5B363-BE54-4BFA-BE9C-BBD058056B11}"/>
                </a:ext>
              </a:extLst>
            </p:cNvPr>
            <p:cNvSpPr/>
            <p:nvPr/>
          </p:nvSpPr>
          <p:spPr>
            <a:xfrm>
              <a:off x="3143325" y="1089650"/>
              <a:ext cx="4064350" cy="3503975"/>
            </a:xfrm>
            <a:custGeom>
              <a:avLst/>
              <a:gdLst/>
              <a:ahLst/>
              <a:cxnLst/>
              <a:rect l="l" t="t" r="r" b="b"/>
              <a:pathLst>
                <a:path w="162574" h="140159" extrusionOk="0">
                  <a:moveTo>
                    <a:pt x="149391" y="0"/>
                  </a:moveTo>
                  <a:cubicBezTo>
                    <a:pt x="148360" y="0"/>
                    <a:pt x="147330" y="156"/>
                    <a:pt x="146349" y="477"/>
                  </a:cubicBezTo>
                  <a:cubicBezTo>
                    <a:pt x="145329" y="812"/>
                    <a:pt x="144363" y="1309"/>
                    <a:pt x="143326" y="1583"/>
                  </a:cubicBezTo>
                  <a:cubicBezTo>
                    <a:pt x="142494" y="1801"/>
                    <a:pt x="141638" y="1870"/>
                    <a:pt x="140776" y="1870"/>
                  </a:cubicBezTo>
                  <a:cubicBezTo>
                    <a:pt x="140050" y="1870"/>
                    <a:pt x="139319" y="1821"/>
                    <a:pt x="138596" y="1772"/>
                  </a:cubicBezTo>
                  <a:lnTo>
                    <a:pt x="130106" y="1191"/>
                  </a:lnTo>
                  <a:cubicBezTo>
                    <a:pt x="129237" y="1132"/>
                    <a:pt x="128350" y="1076"/>
                    <a:pt x="127469" y="1076"/>
                  </a:cubicBezTo>
                  <a:cubicBezTo>
                    <a:pt x="125783" y="1076"/>
                    <a:pt x="124119" y="1281"/>
                    <a:pt x="122644" y="2056"/>
                  </a:cubicBezTo>
                  <a:cubicBezTo>
                    <a:pt x="119360" y="3782"/>
                    <a:pt x="117499" y="8084"/>
                    <a:pt x="113816" y="8529"/>
                  </a:cubicBezTo>
                  <a:cubicBezTo>
                    <a:pt x="113611" y="8554"/>
                    <a:pt x="113408" y="8566"/>
                    <a:pt x="113207" y="8566"/>
                  </a:cubicBezTo>
                  <a:cubicBezTo>
                    <a:pt x="110853" y="8566"/>
                    <a:pt x="108715" y="6973"/>
                    <a:pt x="106473" y="6087"/>
                  </a:cubicBezTo>
                  <a:cubicBezTo>
                    <a:pt x="105100" y="5543"/>
                    <a:pt x="103627" y="5279"/>
                    <a:pt x="102152" y="5279"/>
                  </a:cubicBezTo>
                  <a:cubicBezTo>
                    <a:pt x="99404" y="5279"/>
                    <a:pt x="96647" y="6196"/>
                    <a:pt x="94512" y="7933"/>
                  </a:cubicBezTo>
                  <a:cubicBezTo>
                    <a:pt x="93279" y="7304"/>
                    <a:pt x="93660" y="5468"/>
                    <a:pt x="93225" y="4153"/>
                  </a:cubicBezTo>
                  <a:cubicBezTo>
                    <a:pt x="92771" y="2782"/>
                    <a:pt x="91297" y="1954"/>
                    <a:pt x="89858" y="1828"/>
                  </a:cubicBezTo>
                  <a:cubicBezTo>
                    <a:pt x="89687" y="1813"/>
                    <a:pt x="89517" y="1806"/>
                    <a:pt x="89348" y="1806"/>
                  </a:cubicBezTo>
                  <a:cubicBezTo>
                    <a:pt x="88082" y="1806"/>
                    <a:pt x="86834" y="2194"/>
                    <a:pt x="85623" y="2590"/>
                  </a:cubicBezTo>
                  <a:cubicBezTo>
                    <a:pt x="82664" y="3556"/>
                    <a:pt x="79224" y="5204"/>
                    <a:pt x="78950" y="8303"/>
                  </a:cubicBezTo>
                  <a:cubicBezTo>
                    <a:pt x="78873" y="9176"/>
                    <a:pt x="79068" y="10104"/>
                    <a:pt x="78702" y="10900"/>
                  </a:cubicBezTo>
                  <a:cubicBezTo>
                    <a:pt x="78178" y="12033"/>
                    <a:pt x="76762" y="12408"/>
                    <a:pt x="75881" y="13291"/>
                  </a:cubicBezTo>
                  <a:cubicBezTo>
                    <a:pt x="74831" y="14345"/>
                    <a:pt x="74664" y="15971"/>
                    <a:pt x="74621" y="17458"/>
                  </a:cubicBezTo>
                  <a:cubicBezTo>
                    <a:pt x="74577" y="18944"/>
                    <a:pt x="74563" y="20541"/>
                    <a:pt x="73703" y="21754"/>
                  </a:cubicBezTo>
                  <a:cubicBezTo>
                    <a:pt x="73148" y="22537"/>
                    <a:pt x="71069" y="23068"/>
                    <a:pt x="69376" y="23068"/>
                  </a:cubicBezTo>
                  <a:cubicBezTo>
                    <a:pt x="68445" y="23068"/>
                    <a:pt x="67630" y="22907"/>
                    <a:pt x="67252" y="22539"/>
                  </a:cubicBezTo>
                  <a:cubicBezTo>
                    <a:pt x="66636" y="21940"/>
                    <a:pt x="65905" y="21693"/>
                    <a:pt x="65124" y="21693"/>
                  </a:cubicBezTo>
                  <a:cubicBezTo>
                    <a:pt x="63293" y="21693"/>
                    <a:pt x="61194" y="23048"/>
                    <a:pt x="59696" y="24392"/>
                  </a:cubicBezTo>
                  <a:lnTo>
                    <a:pt x="53326" y="30110"/>
                  </a:lnTo>
                  <a:cubicBezTo>
                    <a:pt x="51731" y="31541"/>
                    <a:pt x="50013" y="33034"/>
                    <a:pt x="47899" y="33389"/>
                  </a:cubicBezTo>
                  <a:cubicBezTo>
                    <a:pt x="47672" y="33427"/>
                    <a:pt x="47440" y="33446"/>
                    <a:pt x="47206" y="33446"/>
                  </a:cubicBezTo>
                  <a:cubicBezTo>
                    <a:pt x="45267" y="33446"/>
                    <a:pt x="43232" y="32171"/>
                    <a:pt x="43155" y="30259"/>
                  </a:cubicBezTo>
                  <a:cubicBezTo>
                    <a:pt x="43563" y="29875"/>
                    <a:pt x="44085" y="29761"/>
                    <a:pt x="44655" y="29761"/>
                  </a:cubicBezTo>
                  <a:cubicBezTo>
                    <a:pt x="45498" y="29761"/>
                    <a:pt x="46445" y="30012"/>
                    <a:pt x="47276" y="30012"/>
                  </a:cubicBezTo>
                  <a:cubicBezTo>
                    <a:pt x="47872" y="30012"/>
                    <a:pt x="48409" y="29883"/>
                    <a:pt x="48805" y="29438"/>
                  </a:cubicBezTo>
                  <a:cubicBezTo>
                    <a:pt x="49977" y="28121"/>
                    <a:pt x="48243" y="26238"/>
                    <a:pt x="46718" y="25356"/>
                  </a:cubicBezTo>
                  <a:cubicBezTo>
                    <a:pt x="43929" y="23744"/>
                    <a:pt x="41047" y="22101"/>
                    <a:pt x="37854" y="21667"/>
                  </a:cubicBezTo>
                  <a:cubicBezTo>
                    <a:pt x="37395" y="21605"/>
                    <a:pt x="36928" y="21573"/>
                    <a:pt x="36459" y="21573"/>
                  </a:cubicBezTo>
                  <a:cubicBezTo>
                    <a:pt x="33662" y="21573"/>
                    <a:pt x="30804" y="22696"/>
                    <a:pt x="29384" y="25062"/>
                  </a:cubicBezTo>
                  <a:cubicBezTo>
                    <a:pt x="27966" y="27426"/>
                    <a:pt x="28225" y="30512"/>
                    <a:pt x="26820" y="32884"/>
                  </a:cubicBezTo>
                  <a:cubicBezTo>
                    <a:pt x="25941" y="34369"/>
                    <a:pt x="24491" y="35431"/>
                    <a:pt x="23493" y="36839"/>
                  </a:cubicBezTo>
                  <a:cubicBezTo>
                    <a:pt x="22495" y="38247"/>
                    <a:pt x="22067" y="40372"/>
                    <a:pt x="23291" y="41591"/>
                  </a:cubicBezTo>
                  <a:cubicBezTo>
                    <a:pt x="24277" y="42574"/>
                    <a:pt x="25957" y="42576"/>
                    <a:pt x="26934" y="43568"/>
                  </a:cubicBezTo>
                  <a:cubicBezTo>
                    <a:pt x="27686" y="44334"/>
                    <a:pt x="27942" y="45612"/>
                    <a:pt x="28928" y="46032"/>
                  </a:cubicBezTo>
                  <a:cubicBezTo>
                    <a:pt x="29116" y="46112"/>
                    <a:pt x="29308" y="46149"/>
                    <a:pt x="29499" y="46149"/>
                  </a:cubicBezTo>
                  <a:cubicBezTo>
                    <a:pt x="30453" y="46149"/>
                    <a:pt x="31375" y="45228"/>
                    <a:pt x="31599" y="44232"/>
                  </a:cubicBezTo>
                  <a:cubicBezTo>
                    <a:pt x="31870" y="43035"/>
                    <a:pt x="31491" y="41803"/>
                    <a:pt x="31294" y="40594"/>
                  </a:cubicBezTo>
                  <a:cubicBezTo>
                    <a:pt x="30707" y="36976"/>
                    <a:pt x="32524" y="32527"/>
                    <a:pt x="36153" y="32010"/>
                  </a:cubicBezTo>
                  <a:cubicBezTo>
                    <a:pt x="36979" y="32041"/>
                    <a:pt x="37253" y="33221"/>
                    <a:pt x="36881" y="33960"/>
                  </a:cubicBezTo>
                  <a:cubicBezTo>
                    <a:pt x="36512" y="34700"/>
                    <a:pt x="35790" y="35213"/>
                    <a:pt x="35400" y="35941"/>
                  </a:cubicBezTo>
                  <a:cubicBezTo>
                    <a:pt x="34663" y="37314"/>
                    <a:pt x="35518" y="39272"/>
                    <a:pt x="37026" y="39667"/>
                  </a:cubicBezTo>
                  <a:cubicBezTo>
                    <a:pt x="38598" y="40078"/>
                    <a:pt x="41223" y="39748"/>
                    <a:pt x="41017" y="41358"/>
                  </a:cubicBezTo>
                  <a:cubicBezTo>
                    <a:pt x="40797" y="43068"/>
                    <a:pt x="37630" y="41948"/>
                    <a:pt x="36606" y="43336"/>
                  </a:cubicBezTo>
                  <a:cubicBezTo>
                    <a:pt x="36002" y="44155"/>
                    <a:pt x="36537" y="45296"/>
                    <a:pt x="36521" y="46313"/>
                  </a:cubicBezTo>
                  <a:cubicBezTo>
                    <a:pt x="36494" y="48303"/>
                    <a:pt x="34299" y="49599"/>
                    <a:pt x="32313" y="49739"/>
                  </a:cubicBezTo>
                  <a:cubicBezTo>
                    <a:pt x="32097" y="49755"/>
                    <a:pt x="31880" y="49762"/>
                    <a:pt x="31663" y="49762"/>
                  </a:cubicBezTo>
                  <a:cubicBezTo>
                    <a:pt x="30164" y="49762"/>
                    <a:pt x="28664" y="49439"/>
                    <a:pt x="27166" y="49439"/>
                  </a:cubicBezTo>
                  <a:cubicBezTo>
                    <a:pt x="26898" y="49439"/>
                    <a:pt x="26629" y="49449"/>
                    <a:pt x="26361" y="49474"/>
                  </a:cubicBezTo>
                  <a:cubicBezTo>
                    <a:pt x="24379" y="49654"/>
                    <a:pt x="22222" y="51058"/>
                    <a:pt x="22312" y="53044"/>
                  </a:cubicBezTo>
                  <a:cubicBezTo>
                    <a:pt x="19567" y="54331"/>
                    <a:pt x="16715" y="55374"/>
                    <a:pt x="13788" y="56164"/>
                  </a:cubicBezTo>
                  <a:cubicBezTo>
                    <a:pt x="13912" y="58317"/>
                    <a:pt x="17975" y="58517"/>
                    <a:pt x="17960" y="60675"/>
                  </a:cubicBezTo>
                  <a:cubicBezTo>
                    <a:pt x="17949" y="61887"/>
                    <a:pt x="16542" y="62556"/>
                    <a:pt x="15302" y="62556"/>
                  </a:cubicBezTo>
                  <a:cubicBezTo>
                    <a:pt x="15219" y="62556"/>
                    <a:pt x="15137" y="62553"/>
                    <a:pt x="15056" y="62547"/>
                  </a:cubicBezTo>
                  <a:cubicBezTo>
                    <a:pt x="14072" y="62475"/>
                    <a:pt x="13082" y="62160"/>
                    <a:pt x="12113" y="62160"/>
                  </a:cubicBezTo>
                  <a:cubicBezTo>
                    <a:pt x="11810" y="62160"/>
                    <a:pt x="11508" y="62191"/>
                    <a:pt x="11210" y="62270"/>
                  </a:cubicBezTo>
                  <a:cubicBezTo>
                    <a:pt x="9047" y="62839"/>
                    <a:pt x="8290" y="65880"/>
                    <a:pt x="9487" y="67769"/>
                  </a:cubicBezTo>
                  <a:cubicBezTo>
                    <a:pt x="10572" y="69481"/>
                    <a:pt x="12694" y="70258"/>
                    <a:pt x="14741" y="70258"/>
                  </a:cubicBezTo>
                  <a:cubicBezTo>
                    <a:pt x="14954" y="70258"/>
                    <a:pt x="15165" y="70249"/>
                    <a:pt x="15375" y="70233"/>
                  </a:cubicBezTo>
                  <a:cubicBezTo>
                    <a:pt x="16269" y="70162"/>
                    <a:pt x="17225" y="69924"/>
                    <a:pt x="17785" y="69223"/>
                  </a:cubicBezTo>
                  <a:cubicBezTo>
                    <a:pt x="18318" y="68554"/>
                    <a:pt x="18362" y="67634"/>
                    <a:pt x="18586" y="66808"/>
                  </a:cubicBezTo>
                  <a:cubicBezTo>
                    <a:pt x="19089" y="64960"/>
                    <a:pt x="20667" y="63445"/>
                    <a:pt x="22534" y="63019"/>
                  </a:cubicBezTo>
                  <a:cubicBezTo>
                    <a:pt x="23588" y="62778"/>
                    <a:pt x="24878" y="62758"/>
                    <a:pt x="25444" y="61839"/>
                  </a:cubicBezTo>
                  <a:cubicBezTo>
                    <a:pt x="27854" y="63143"/>
                    <a:pt x="29550" y="65685"/>
                    <a:pt x="29826" y="68413"/>
                  </a:cubicBezTo>
                  <a:cubicBezTo>
                    <a:pt x="30020" y="68663"/>
                    <a:pt x="30274" y="68770"/>
                    <a:pt x="30543" y="68770"/>
                  </a:cubicBezTo>
                  <a:cubicBezTo>
                    <a:pt x="31347" y="68770"/>
                    <a:pt x="32287" y="67809"/>
                    <a:pt x="32159" y="66868"/>
                  </a:cubicBezTo>
                  <a:cubicBezTo>
                    <a:pt x="31991" y="65614"/>
                    <a:pt x="30882" y="64743"/>
                    <a:pt x="30003" y="63834"/>
                  </a:cubicBezTo>
                  <a:cubicBezTo>
                    <a:pt x="29122" y="62923"/>
                    <a:pt x="28387" y="61510"/>
                    <a:pt x="29078" y="60448"/>
                  </a:cubicBezTo>
                  <a:lnTo>
                    <a:pt x="29078" y="60448"/>
                  </a:lnTo>
                  <a:cubicBezTo>
                    <a:pt x="33197" y="61658"/>
                    <a:pt x="36527" y="65238"/>
                    <a:pt x="37435" y="69435"/>
                  </a:cubicBezTo>
                  <a:cubicBezTo>
                    <a:pt x="38871" y="69149"/>
                    <a:pt x="39664" y="67205"/>
                    <a:pt x="38838" y="65997"/>
                  </a:cubicBezTo>
                  <a:cubicBezTo>
                    <a:pt x="39003" y="65628"/>
                    <a:pt x="39328" y="65472"/>
                    <a:pt x="39697" y="65472"/>
                  </a:cubicBezTo>
                  <a:cubicBezTo>
                    <a:pt x="40331" y="65472"/>
                    <a:pt x="41094" y="65932"/>
                    <a:pt x="41391" y="66558"/>
                  </a:cubicBezTo>
                  <a:cubicBezTo>
                    <a:pt x="41862" y="67549"/>
                    <a:pt x="41819" y="68770"/>
                    <a:pt x="42492" y="69636"/>
                  </a:cubicBezTo>
                  <a:cubicBezTo>
                    <a:pt x="43175" y="70517"/>
                    <a:pt x="44261" y="70711"/>
                    <a:pt x="45451" y="70711"/>
                  </a:cubicBezTo>
                  <a:cubicBezTo>
                    <a:pt x="46388" y="70711"/>
                    <a:pt x="47390" y="70590"/>
                    <a:pt x="48312" y="70590"/>
                  </a:cubicBezTo>
                  <a:cubicBezTo>
                    <a:pt x="49551" y="70590"/>
                    <a:pt x="50643" y="70808"/>
                    <a:pt x="51235" y="71828"/>
                  </a:cubicBezTo>
                  <a:cubicBezTo>
                    <a:pt x="52336" y="73723"/>
                    <a:pt x="49909" y="75927"/>
                    <a:pt x="47711" y="75927"/>
                  </a:cubicBezTo>
                  <a:cubicBezTo>
                    <a:pt x="47678" y="75927"/>
                    <a:pt x="47645" y="75926"/>
                    <a:pt x="47613" y="75925"/>
                  </a:cubicBezTo>
                  <a:cubicBezTo>
                    <a:pt x="45391" y="75856"/>
                    <a:pt x="43361" y="74585"/>
                    <a:pt x="41147" y="74365"/>
                  </a:cubicBezTo>
                  <a:cubicBezTo>
                    <a:pt x="40897" y="74340"/>
                    <a:pt x="40647" y="74329"/>
                    <a:pt x="40397" y="74329"/>
                  </a:cubicBezTo>
                  <a:cubicBezTo>
                    <a:pt x="38218" y="74329"/>
                    <a:pt x="36082" y="75200"/>
                    <a:pt x="33896" y="75455"/>
                  </a:cubicBezTo>
                  <a:cubicBezTo>
                    <a:pt x="33619" y="75487"/>
                    <a:pt x="33335" y="75503"/>
                    <a:pt x="33048" y="75503"/>
                  </a:cubicBezTo>
                  <a:cubicBezTo>
                    <a:pt x="30807" y="75503"/>
                    <a:pt x="28395" y="74514"/>
                    <a:pt x="27939" y="72388"/>
                  </a:cubicBezTo>
                  <a:cubicBezTo>
                    <a:pt x="27802" y="71741"/>
                    <a:pt x="27855" y="71030"/>
                    <a:pt x="27514" y="70464"/>
                  </a:cubicBezTo>
                  <a:cubicBezTo>
                    <a:pt x="27109" y="69793"/>
                    <a:pt x="26279" y="69553"/>
                    <a:pt x="25473" y="69553"/>
                  </a:cubicBezTo>
                  <a:cubicBezTo>
                    <a:pt x="25313" y="69553"/>
                    <a:pt x="25154" y="69562"/>
                    <a:pt x="24999" y="69580"/>
                  </a:cubicBezTo>
                  <a:cubicBezTo>
                    <a:pt x="21817" y="69942"/>
                    <a:pt x="18598" y="72595"/>
                    <a:pt x="15740" y="72595"/>
                  </a:cubicBezTo>
                  <a:cubicBezTo>
                    <a:pt x="14956" y="72595"/>
                    <a:pt x="14199" y="72395"/>
                    <a:pt x="13478" y="71894"/>
                  </a:cubicBezTo>
                  <a:cubicBezTo>
                    <a:pt x="11337" y="76062"/>
                    <a:pt x="6101" y="77629"/>
                    <a:pt x="3179" y="81294"/>
                  </a:cubicBezTo>
                  <a:cubicBezTo>
                    <a:pt x="0" y="85282"/>
                    <a:pt x="268" y="91440"/>
                    <a:pt x="3354" y="95500"/>
                  </a:cubicBezTo>
                  <a:cubicBezTo>
                    <a:pt x="6050" y="99045"/>
                    <a:pt x="10552" y="100957"/>
                    <a:pt x="15019" y="100957"/>
                  </a:cubicBezTo>
                  <a:cubicBezTo>
                    <a:pt x="15667" y="100957"/>
                    <a:pt x="16314" y="100917"/>
                    <a:pt x="16954" y="100836"/>
                  </a:cubicBezTo>
                  <a:cubicBezTo>
                    <a:pt x="17630" y="100750"/>
                    <a:pt x="18327" y="100626"/>
                    <a:pt x="19005" y="100626"/>
                  </a:cubicBezTo>
                  <a:cubicBezTo>
                    <a:pt x="19489" y="100626"/>
                    <a:pt x="19963" y="100690"/>
                    <a:pt x="20413" y="100875"/>
                  </a:cubicBezTo>
                  <a:cubicBezTo>
                    <a:pt x="21482" y="101317"/>
                    <a:pt x="22166" y="102352"/>
                    <a:pt x="23058" y="103088"/>
                  </a:cubicBezTo>
                  <a:cubicBezTo>
                    <a:pt x="23580" y="103519"/>
                    <a:pt x="24303" y="103823"/>
                    <a:pt x="24961" y="103823"/>
                  </a:cubicBezTo>
                  <a:cubicBezTo>
                    <a:pt x="25427" y="103823"/>
                    <a:pt x="25861" y="103670"/>
                    <a:pt x="26168" y="103301"/>
                  </a:cubicBezTo>
                  <a:lnTo>
                    <a:pt x="26168" y="103301"/>
                  </a:lnTo>
                  <a:cubicBezTo>
                    <a:pt x="25321" y="105399"/>
                    <a:pt x="25557" y="107902"/>
                    <a:pt x="26779" y="109805"/>
                  </a:cubicBezTo>
                  <a:cubicBezTo>
                    <a:pt x="28099" y="111859"/>
                    <a:pt x="30559" y="113484"/>
                    <a:pt x="30509" y="115926"/>
                  </a:cubicBezTo>
                  <a:cubicBezTo>
                    <a:pt x="30482" y="117190"/>
                    <a:pt x="29748" y="118318"/>
                    <a:pt x="29403" y="119536"/>
                  </a:cubicBezTo>
                  <a:cubicBezTo>
                    <a:pt x="27829" y="125109"/>
                    <a:pt x="34415" y="129657"/>
                    <a:pt x="35455" y="135354"/>
                  </a:cubicBezTo>
                  <a:cubicBezTo>
                    <a:pt x="35736" y="136888"/>
                    <a:pt x="35735" y="138735"/>
                    <a:pt x="37029" y="139601"/>
                  </a:cubicBezTo>
                  <a:cubicBezTo>
                    <a:pt x="37625" y="139999"/>
                    <a:pt x="38374" y="140081"/>
                    <a:pt x="39090" y="140127"/>
                  </a:cubicBezTo>
                  <a:cubicBezTo>
                    <a:pt x="39409" y="140148"/>
                    <a:pt x="39736" y="140158"/>
                    <a:pt x="40067" y="140158"/>
                  </a:cubicBezTo>
                  <a:cubicBezTo>
                    <a:pt x="43538" y="140158"/>
                    <a:pt x="47454" y="138962"/>
                    <a:pt x="48151" y="135675"/>
                  </a:cubicBezTo>
                  <a:cubicBezTo>
                    <a:pt x="48366" y="134657"/>
                    <a:pt x="48212" y="133602"/>
                    <a:pt x="48243" y="132560"/>
                  </a:cubicBezTo>
                  <a:cubicBezTo>
                    <a:pt x="48336" y="129451"/>
                    <a:pt x="50239" y="126459"/>
                    <a:pt x="53017" y="125056"/>
                  </a:cubicBezTo>
                  <a:cubicBezTo>
                    <a:pt x="53771" y="124675"/>
                    <a:pt x="54600" y="124390"/>
                    <a:pt x="55202" y="123799"/>
                  </a:cubicBezTo>
                  <a:cubicBezTo>
                    <a:pt x="56528" y="122495"/>
                    <a:pt x="56234" y="120283"/>
                    <a:pt x="55553" y="118553"/>
                  </a:cubicBezTo>
                  <a:cubicBezTo>
                    <a:pt x="54872" y="116821"/>
                    <a:pt x="53881" y="115076"/>
                    <a:pt x="54120" y="113231"/>
                  </a:cubicBezTo>
                  <a:cubicBezTo>
                    <a:pt x="54502" y="110269"/>
                    <a:pt x="57681" y="108706"/>
                    <a:pt x="60090" y="106941"/>
                  </a:cubicBezTo>
                  <a:cubicBezTo>
                    <a:pt x="63716" y="104284"/>
                    <a:pt x="66206" y="100125"/>
                    <a:pt x="66835" y="95675"/>
                  </a:cubicBezTo>
                  <a:lnTo>
                    <a:pt x="66835" y="95675"/>
                  </a:lnTo>
                  <a:cubicBezTo>
                    <a:pt x="65061" y="96232"/>
                    <a:pt x="63075" y="96745"/>
                    <a:pt x="61220" y="96745"/>
                  </a:cubicBezTo>
                  <a:cubicBezTo>
                    <a:pt x="59581" y="96745"/>
                    <a:pt x="58045" y="96344"/>
                    <a:pt x="56849" y="95215"/>
                  </a:cubicBezTo>
                  <a:cubicBezTo>
                    <a:pt x="55965" y="94380"/>
                    <a:pt x="55421" y="93259"/>
                    <a:pt x="54897" y="92162"/>
                  </a:cubicBezTo>
                  <a:lnTo>
                    <a:pt x="50173" y="82291"/>
                  </a:lnTo>
                  <a:cubicBezTo>
                    <a:pt x="49966" y="81857"/>
                    <a:pt x="49755" y="81362"/>
                    <a:pt x="49925" y="80912"/>
                  </a:cubicBezTo>
                  <a:cubicBezTo>
                    <a:pt x="50074" y="80517"/>
                    <a:pt x="50366" y="80356"/>
                    <a:pt x="50717" y="80356"/>
                  </a:cubicBezTo>
                  <a:cubicBezTo>
                    <a:pt x="51453" y="80356"/>
                    <a:pt x="52449" y="81064"/>
                    <a:pt x="52928" y="81807"/>
                  </a:cubicBezTo>
                  <a:cubicBezTo>
                    <a:pt x="55452" y="85724"/>
                    <a:pt x="57718" y="89804"/>
                    <a:pt x="59707" y="94020"/>
                  </a:cubicBezTo>
                  <a:cubicBezTo>
                    <a:pt x="63791" y="93273"/>
                    <a:pt x="67648" y="91596"/>
                    <a:pt x="70980" y="89118"/>
                  </a:cubicBezTo>
                  <a:cubicBezTo>
                    <a:pt x="72037" y="88329"/>
                    <a:pt x="73088" y="87386"/>
                    <a:pt x="73445" y="86117"/>
                  </a:cubicBezTo>
                  <a:cubicBezTo>
                    <a:pt x="73802" y="84846"/>
                    <a:pt x="73146" y="83218"/>
                    <a:pt x="71846" y="82993"/>
                  </a:cubicBezTo>
                  <a:cubicBezTo>
                    <a:pt x="71723" y="82971"/>
                    <a:pt x="71600" y="82963"/>
                    <a:pt x="71476" y="82963"/>
                  </a:cubicBezTo>
                  <a:cubicBezTo>
                    <a:pt x="71093" y="82963"/>
                    <a:pt x="70708" y="83045"/>
                    <a:pt x="70324" y="83086"/>
                  </a:cubicBezTo>
                  <a:cubicBezTo>
                    <a:pt x="70133" y="83106"/>
                    <a:pt x="69943" y="83115"/>
                    <a:pt x="69755" y="83115"/>
                  </a:cubicBezTo>
                  <a:cubicBezTo>
                    <a:pt x="66927" y="83115"/>
                    <a:pt x="64468" y="80925"/>
                    <a:pt x="62588" y="78727"/>
                  </a:cubicBezTo>
                  <a:cubicBezTo>
                    <a:pt x="63132" y="78118"/>
                    <a:pt x="63852" y="77890"/>
                    <a:pt x="64640" y="77890"/>
                  </a:cubicBezTo>
                  <a:cubicBezTo>
                    <a:pt x="65842" y="77890"/>
                    <a:pt x="67201" y="78421"/>
                    <a:pt x="68334" y="78941"/>
                  </a:cubicBezTo>
                  <a:cubicBezTo>
                    <a:pt x="71699" y="80486"/>
                    <a:pt x="75249" y="81588"/>
                    <a:pt x="78895" y="82221"/>
                  </a:cubicBezTo>
                  <a:cubicBezTo>
                    <a:pt x="79803" y="82378"/>
                    <a:pt x="80736" y="82513"/>
                    <a:pt x="81554" y="82936"/>
                  </a:cubicBezTo>
                  <a:cubicBezTo>
                    <a:pt x="82126" y="83232"/>
                    <a:pt x="82622" y="83658"/>
                    <a:pt x="83095" y="84096"/>
                  </a:cubicBezTo>
                  <a:cubicBezTo>
                    <a:pt x="87298" y="87967"/>
                    <a:pt x="90407" y="93013"/>
                    <a:pt x="91975" y="98509"/>
                  </a:cubicBezTo>
                  <a:cubicBezTo>
                    <a:pt x="92104" y="98538"/>
                    <a:pt x="92231" y="98552"/>
                    <a:pt x="92354" y="98552"/>
                  </a:cubicBezTo>
                  <a:cubicBezTo>
                    <a:pt x="93754" y="98552"/>
                    <a:pt x="94717" y="96760"/>
                    <a:pt x="94833" y="95252"/>
                  </a:cubicBezTo>
                  <a:cubicBezTo>
                    <a:pt x="94960" y="93612"/>
                    <a:pt x="94769" y="91722"/>
                    <a:pt x="95948" y="90578"/>
                  </a:cubicBezTo>
                  <a:cubicBezTo>
                    <a:pt x="96875" y="89678"/>
                    <a:pt x="98399" y="89556"/>
                    <a:pt x="99214" y="88552"/>
                  </a:cubicBezTo>
                  <a:cubicBezTo>
                    <a:pt x="100238" y="87289"/>
                    <a:pt x="99703" y="85157"/>
                    <a:pt x="100900" y="84056"/>
                  </a:cubicBezTo>
                  <a:cubicBezTo>
                    <a:pt x="101284" y="83704"/>
                    <a:pt x="101728" y="83552"/>
                    <a:pt x="102190" y="83552"/>
                  </a:cubicBezTo>
                  <a:cubicBezTo>
                    <a:pt x="103537" y="83552"/>
                    <a:pt x="105034" y="84844"/>
                    <a:pt x="105630" y="86240"/>
                  </a:cubicBezTo>
                  <a:cubicBezTo>
                    <a:pt x="106431" y="88116"/>
                    <a:pt x="106723" y="90422"/>
                    <a:pt x="108410" y="91569"/>
                  </a:cubicBezTo>
                  <a:lnTo>
                    <a:pt x="111137" y="91176"/>
                  </a:lnTo>
                  <a:cubicBezTo>
                    <a:pt x="111152" y="95778"/>
                    <a:pt x="112750" y="100362"/>
                    <a:pt x="115602" y="103975"/>
                  </a:cubicBezTo>
                  <a:cubicBezTo>
                    <a:pt x="117157" y="103161"/>
                    <a:pt x="116453" y="100795"/>
                    <a:pt x="115480" y="99330"/>
                  </a:cubicBezTo>
                  <a:cubicBezTo>
                    <a:pt x="114508" y="97866"/>
                    <a:pt x="113554" y="95681"/>
                    <a:pt x="114936" y="94596"/>
                  </a:cubicBezTo>
                  <a:lnTo>
                    <a:pt x="114936" y="94596"/>
                  </a:lnTo>
                  <a:cubicBezTo>
                    <a:pt x="116854" y="94614"/>
                    <a:pt x="117747" y="97259"/>
                    <a:pt x="119611" y="97712"/>
                  </a:cubicBezTo>
                  <a:cubicBezTo>
                    <a:pt x="119777" y="97752"/>
                    <a:pt x="119940" y="97771"/>
                    <a:pt x="120101" y="97771"/>
                  </a:cubicBezTo>
                  <a:cubicBezTo>
                    <a:pt x="121744" y="97771"/>
                    <a:pt x="123089" y="95790"/>
                    <a:pt x="122784" y="94080"/>
                  </a:cubicBezTo>
                  <a:cubicBezTo>
                    <a:pt x="122451" y="92201"/>
                    <a:pt x="120835" y="90820"/>
                    <a:pt x="119169" y="89895"/>
                  </a:cubicBezTo>
                  <a:cubicBezTo>
                    <a:pt x="117675" y="88258"/>
                    <a:pt x="119833" y="85644"/>
                    <a:pt x="122018" y="85274"/>
                  </a:cubicBezTo>
                  <a:cubicBezTo>
                    <a:pt x="122730" y="85153"/>
                    <a:pt x="123464" y="85138"/>
                    <a:pt x="124199" y="85138"/>
                  </a:cubicBezTo>
                  <a:cubicBezTo>
                    <a:pt x="124443" y="85138"/>
                    <a:pt x="124686" y="85140"/>
                    <a:pt x="124930" y="85140"/>
                  </a:cubicBezTo>
                  <a:cubicBezTo>
                    <a:pt x="126201" y="85140"/>
                    <a:pt x="127452" y="85095"/>
                    <a:pt x="128573" y="84531"/>
                  </a:cubicBezTo>
                  <a:cubicBezTo>
                    <a:pt x="130946" y="83339"/>
                    <a:pt x="131739" y="80207"/>
                    <a:pt x="131200" y="77607"/>
                  </a:cubicBezTo>
                  <a:cubicBezTo>
                    <a:pt x="130659" y="75007"/>
                    <a:pt x="129117" y="72748"/>
                    <a:pt x="127857" y="70410"/>
                  </a:cubicBezTo>
                  <a:cubicBezTo>
                    <a:pt x="126781" y="68413"/>
                    <a:pt x="126249" y="65298"/>
                    <a:pt x="128341" y="64420"/>
                  </a:cubicBezTo>
                  <a:cubicBezTo>
                    <a:pt x="128900" y="64186"/>
                    <a:pt x="129528" y="64195"/>
                    <a:pt x="130135" y="64170"/>
                  </a:cubicBezTo>
                  <a:cubicBezTo>
                    <a:pt x="138047" y="63837"/>
                    <a:pt x="144592" y="55459"/>
                    <a:pt x="143005" y="47701"/>
                  </a:cubicBezTo>
                  <a:cubicBezTo>
                    <a:pt x="142706" y="46238"/>
                    <a:pt x="142140" y="44786"/>
                    <a:pt x="141097" y="43719"/>
                  </a:cubicBezTo>
                  <a:cubicBezTo>
                    <a:pt x="139216" y="41800"/>
                    <a:pt x="136024" y="41349"/>
                    <a:pt x="134619" y="39057"/>
                  </a:cubicBezTo>
                  <a:cubicBezTo>
                    <a:pt x="132900" y="36255"/>
                    <a:pt x="135025" y="32537"/>
                    <a:pt x="137778" y="30737"/>
                  </a:cubicBezTo>
                  <a:cubicBezTo>
                    <a:pt x="140529" y="28938"/>
                    <a:pt x="143891" y="28156"/>
                    <a:pt x="146461" y="26105"/>
                  </a:cubicBezTo>
                  <a:cubicBezTo>
                    <a:pt x="147145" y="26087"/>
                    <a:pt x="147512" y="25417"/>
                    <a:pt x="147638" y="24743"/>
                  </a:cubicBezTo>
                  <a:cubicBezTo>
                    <a:pt x="147716" y="24319"/>
                    <a:pt x="147611" y="23887"/>
                    <a:pt x="147608" y="23456"/>
                  </a:cubicBezTo>
                  <a:cubicBezTo>
                    <a:pt x="147598" y="22276"/>
                    <a:pt x="148442" y="21139"/>
                    <a:pt x="149574" y="20805"/>
                  </a:cubicBezTo>
                  <a:cubicBezTo>
                    <a:pt x="149811" y="20736"/>
                    <a:pt x="150056" y="20702"/>
                    <a:pt x="150302" y="20702"/>
                  </a:cubicBezTo>
                  <a:cubicBezTo>
                    <a:pt x="151231" y="20702"/>
                    <a:pt x="152165" y="21179"/>
                    <a:pt x="152664" y="21968"/>
                  </a:cubicBezTo>
                  <a:cubicBezTo>
                    <a:pt x="153442" y="23198"/>
                    <a:pt x="153129" y="24821"/>
                    <a:pt x="152563" y="26163"/>
                  </a:cubicBezTo>
                  <a:cubicBezTo>
                    <a:pt x="151998" y="27505"/>
                    <a:pt x="151199" y="28790"/>
                    <a:pt x="151051" y="30239"/>
                  </a:cubicBezTo>
                  <a:cubicBezTo>
                    <a:pt x="150905" y="31687"/>
                    <a:pt x="151726" y="33391"/>
                    <a:pt x="153173" y="33553"/>
                  </a:cubicBezTo>
                  <a:cubicBezTo>
                    <a:pt x="153252" y="33562"/>
                    <a:pt x="153330" y="33566"/>
                    <a:pt x="153406" y="33566"/>
                  </a:cubicBezTo>
                  <a:cubicBezTo>
                    <a:pt x="155043" y="33566"/>
                    <a:pt x="156090" y="31574"/>
                    <a:pt x="156201" y="29877"/>
                  </a:cubicBezTo>
                  <a:cubicBezTo>
                    <a:pt x="156318" y="28099"/>
                    <a:pt x="155972" y="26160"/>
                    <a:pt x="156925" y="24659"/>
                  </a:cubicBezTo>
                  <a:cubicBezTo>
                    <a:pt x="158377" y="22374"/>
                    <a:pt x="162385" y="21839"/>
                    <a:pt x="162490" y="19133"/>
                  </a:cubicBezTo>
                  <a:cubicBezTo>
                    <a:pt x="162574" y="16945"/>
                    <a:pt x="159821" y="15661"/>
                    <a:pt x="159327" y="13530"/>
                  </a:cubicBezTo>
                  <a:cubicBezTo>
                    <a:pt x="159129" y="12668"/>
                    <a:pt x="159325" y="11773"/>
                    <a:pt x="159405" y="10894"/>
                  </a:cubicBezTo>
                  <a:cubicBezTo>
                    <a:pt x="159709" y="7612"/>
                    <a:pt x="158263" y="4218"/>
                    <a:pt x="155688" y="2163"/>
                  </a:cubicBezTo>
                  <a:cubicBezTo>
                    <a:pt x="153919" y="751"/>
                    <a:pt x="151652" y="0"/>
                    <a:pt x="149391" y="0"/>
                  </a:cubicBezTo>
                  <a:close/>
                </a:path>
              </a:pathLst>
            </a:custGeom>
            <a:noFill/>
            <a:ln w="9525" cap="flat" cmpd="sng">
              <a:solidFill>
                <a:srgbClr val="E1E7EC"/>
              </a:solidFill>
              <a:prstDash val="solid"/>
              <a:round/>
              <a:headEnd type="none" w="sm" len="sm"/>
              <a:tailEnd type="none" w="sm" len="sm"/>
            </a:ln>
          </p:spPr>
          <p:txBody>
            <a:bodyPr spcFirstLastPara="1" wrap="square" lIns="243737" tIns="243737" rIns="243737" bIns="243737" anchor="ctr" anchorCtr="0">
              <a:noAutofit/>
            </a:bodyPr>
            <a:lstStyle/>
            <a:p>
              <a:endParaRPr sz="4799"/>
            </a:p>
          </p:txBody>
        </p:sp>
        <p:sp>
          <p:nvSpPr>
            <p:cNvPr id="7" name="Google Shape;2940;p65">
              <a:extLst>
                <a:ext uri="{FF2B5EF4-FFF2-40B4-BE49-F238E27FC236}">
                  <a16:creationId xmlns:a16="http://schemas.microsoft.com/office/drawing/2014/main" id="{1BF36D2A-9B9A-468C-B278-93934A36B465}"/>
                </a:ext>
              </a:extLst>
            </p:cNvPr>
            <p:cNvSpPr/>
            <p:nvPr/>
          </p:nvSpPr>
          <p:spPr>
            <a:xfrm>
              <a:off x="6146600" y="3671525"/>
              <a:ext cx="342925" cy="189500"/>
            </a:xfrm>
            <a:custGeom>
              <a:avLst/>
              <a:gdLst/>
              <a:ahLst/>
              <a:cxnLst/>
              <a:rect l="l" t="t" r="r" b="b"/>
              <a:pathLst>
                <a:path w="13717" h="7580" extrusionOk="0">
                  <a:moveTo>
                    <a:pt x="9951" y="0"/>
                  </a:moveTo>
                  <a:cubicBezTo>
                    <a:pt x="6355" y="0"/>
                    <a:pt x="1" y="1281"/>
                    <a:pt x="2486" y="4894"/>
                  </a:cubicBezTo>
                  <a:cubicBezTo>
                    <a:pt x="3169" y="5885"/>
                    <a:pt x="4297" y="6467"/>
                    <a:pt x="5404" y="6938"/>
                  </a:cubicBezTo>
                  <a:cubicBezTo>
                    <a:pt x="6217" y="7282"/>
                    <a:pt x="7136" y="7580"/>
                    <a:pt x="8003" y="7580"/>
                  </a:cubicBezTo>
                  <a:cubicBezTo>
                    <a:pt x="8565" y="7580"/>
                    <a:pt x="9106" y="7454"/>
                    <a:pt x="9581" y="7134"/>
                  </a:cubicBezTo>
                  <a:cubicBezTo>
                    <a:pt x="10406" y="6577"/>
                    <a:pt x="13156" y="2774"/>
                    <a:pt x="13348" y="1948"/>
                  </a:cubicBezTo>
                  <a:cubicBezTo>
                    <a:pt x="13716" y="358"/>
                    <a:pt x="13186" y="447"/>
                    <a:pt x="11597" y="126"/>
                  </a:cubicBezTo>
                  <a:cubicBezTo>
                    <a:pt x="11194" y="44"/>
                    <a:pt x="10620" y="0"/>
                    <a:pt x="9951" y="0"/>
                  </a:cubicBezTo>
                  <a:close/>
                </a:path>
              </a:pathLst>
            </a:custGeom>
            <a:noFill/>
            <a:ln w="9525" cap="flat" cmpd="sng">
              <a:solidFill>
                <a:srgbClr val="E1E7EC"/>
              </a:solidFill>
              <a:prstDash val="solid"/>
              <a:round/>
              <a:headEnd type="none" w="sm" len="sm"/>
              <a:tailEnd type="none" w="sm" len="sm"/>
            </a:ln>
          </p:spPr>
          <p:txBody>
            <a:bodyPr spcFirstLastPara="1" wrap="square" lIns="243737" tIns="243737" rIns="243737" bIns="243737" anchor="ctr" anchorCtr="0">
              <a:noAutofit/>
            </a:bodyPr>
            <a:lstStyle/>
            <a:p>
              <a:endParaRPr sz="4799"/>
            </a:p>
          </p:txBody>
        </p:sp>
        <p:sp>
          <p:nvSpPr>
            <p:cNvPr id="8" name="Google Shape;2941;p65">
              <a:extLst>
                <a:ext uri="{FF2B5EF4-FFF2-40B4-BE49-F238E27FC236}">
                  <a16:creationId xmlns:a16="http://schemas.microsoft.com/office/drawing/2014/main" id="{FA5F0411-E42A-462F-BF7A-BACBBEC95689}"/>
                </a:ext>
              </a:extLst>
            </p:cNvPr>
            <p:cNvSpPr/>
            <p:nvPr/>
          </p:nvSpPr>
          <p:spPr>
            <a:xfrm>
              <a:off x="5901600" y="3652500"/>
              <a:ext cx="558700" cy="402875"/>
            </a:xfrm>
            <a:custGeom>
              <a:avLst/>
              <a:gdLst/>
              <a:ahLst/>
              <a:cxnLst/>
              <a:rect l="l" t="t" r="r" b="b"/>
              <a:pathLst>
                <a:path w="22348" h="16115" extrusionOk="0">
                  <a:moveTo>
                    <a:pt x="946" y="1"/>
                  </a:moveTo>
                  <a:cubicBezTo>
                    <a:pt x="616" y="1"/>
                    <a:pt x="299" y="66"/>
                    <a:pt x="1" y="208"/>
                  </a:cubicBezTo>
                  <a:cubicBezTo>
                    <a:pt x="742" y="1762"/>
                    <a:pt x="2032" y="3475"/>
                    <a:pt x="2935" y="5119"/>
                  </a:cubicBezTo>
                  <a:cubicBezTo>
                    <a:pt x="6575" y="11745"/>
                    <a:pt x="13987" y="16115"/>
                    <a:pt x="21544" y="16115"/>
                  </a:cubicBezTo>
                  <a:cubicBezTo>
                    <a:pt x="21635" y="16115"/>
                    <a:pt x="21726" y="16114"/>
                    <a:pt x="21817" y="16113"/>
                  </a:cubicBezTo>
                  <a:cubicBezTo>
                    <a:pt x="22347" y="15571"/>
                    <a:pt x="21564" y="14744"/>
                    <a:pt x="20866" y="14448"/>
                  </a:cubicBezTo>
                  <a:cubicBezTo>
                    <a:pt x="18934" y="13634"/>
                    <a:pt x="16857" y="13226"/>
                    <a:pt x="14879" y="12532"/>
                  </a:cubicBezTo>
                  <a:cubicBezTo>
                    <a:pt x="12900" y="11839"/>
                    <a:pt x="10943" y="10790"/>
                    <a:pt x="9769" y="9051"/>
                  </a:cubicBezTo>
                  <a:cubicBezTo>
                    <a:pt x="9280" y="8326"/>
                    <a:pt x="8945" y="7508"/>
                    <a:pt x="8542" y="6731"/>
                  </a:cubicBezTo>
                  <a:cubicBezTo>
                    <a:pt x="7503" y="4729"/>
                    <a:pt x="3759" y="1"/>
                    <a:pt x="946" y="1"/>
                  </a:cubicBezTo>
                  <a:close/>
                </a:path>
              </a:pathLst>
            </a:custGeom>
            <a:noFill/>
            <a:ln w="9525" cap="flat" cmpd="sng">
              <a:solidFill>
                <a:srgbClr val="E1E7EC"/>
              </a:solidFill>
              <a:prstDash val="solid"/>
              <a:round/>
              <a:headEnd type="none" w="sm" len="sm"/>
              <a:tailEnd type="none" w="sm" len="sm"/>
            </a:ln>
          </p:spPr>
          <p:txBody>
            <a:bodyPr spcFirstLastPara="1" wrap="square" lIns="243737" tIns="243737" rIns="243737" bIns="243737" anchor="ctr" anchorCtr="0">
              <a:noAutofit/>
            </a:bodyPr>
            <a:lstStyle/>
            <a:p>
              <a:endParaRPr sz="4799"/>
            </a:p>
          </p:txBody>
        </p:sp>
        <p:sp>
          <p:nvSpPr>
            <p:cNvPr id="9" name="Google Shape;2942;p65">
              <a:extLst>
                <a:ext uri="{FF2B5EF4-FFF2-40B4-BE49-F238E27FC236}">
                  <a16:creationId xmlns:a16="http://schemas.microsoft.com/office/drawing/2014/main" id="{073C2F5D-E9B2-4903-B816-97C5689DFE32}"/>
                </a:ext>
              </a:extLst>
            </p:cNvPr>
            <p:cNvSpPr/>
            <p:nvPr/>
          </p:nvSpPr>
          <p:spPr>
            <a:xfrm>
              <a:off x="6249675" y="4061675"/>
              <a:ext cx="964575" cy="811125"/>
            </a:xfrm>
            <a:custGeom>
              <a:avLst/>
              <a:gdLst/>
              <a:ahLst/>
              <a:cxnLst/>
              <a:rect l="l" t="t" r="r" b="b"/>
              <a:pathLst>
                <a:path w="38583" h="32445" extrusionOk="0">
                  <a:moveTo>
                    <a:pt x="17573" y="0"/>
                  </a:moveTo>
                  <a:cubicBezTo>
                    <a:pt x="14431" y="0"/>
                    <a:pt x="10968" y="2180"/>
                    <a:pt x="9011" y="4369"/>
                  </a:cubicBezTo>
                  <a:cubicBezTo>
                    <a:pt x="8028" y="5468"/>
                    <a:pt x="7111" y="6810"/>
                    <a:pt x="5676" y="7153"/>
                  </a:cubicBezTo>
                  <a:cubicBezTo>
                    <a:pt x="4830" y="7356"/>
                    <a:pt x="3925" y="7164"/>
                    <a:pt x="3076" y="7361"/>
                  </a:cubicBezTo>
                  <a:cubicBezTo>
                    <a:pt x="581" y="7938"/>
                    <a:pt x="1" y="11293"/>
                    <a:pt x="569" y="13791"/>
                  </a:cubicBezTo>
                  <a:cubicBezTo>
                    <a:pt x="1136" y="16289"/>
                    <a:pt x="2307" y="18910"/>
                    <a:pt x="1374" y="21296"/>
                  </a:cubicBezTo>
                  <a:cubicBezTo>
                    <a:pt x="1185" y="21776"/>
                    <a:pt x="913" y="22246"/>
                    <a:pt x="921" y="22762"/>
                  </a:cubicBezTo>
                  <a:cubicBezTo>
                    <a:pt x="932" y="23380"/>
                    <a:pt x="1355" y="23921"/>
                    <a:pt x="1849" y="24293"/>
                  </a:cubicBezTo>
                  <a:cubicBezTo>
                    <a:pt x="2646" y="24890"/>
                    <a:pt x="3559" y="25128"/>
                    <a:pt x="4517" y="25128"/>
                  </a:cubicBezTo>
                  <a:cubicBezTo>
                    <a:pt x="6301" y="25128"/>
                    <a:pt x="8239" y="24301"/>
                    <a:pt x="9868" y="23418"/>
                  </a:cubicBezTo>
                  <a:cubicBezTo>
                    <a:pt x="11665" y="22444"/>
                    <a:pt x="13735" y="21414"/>
                    <a:pt x="15685" y="21414"/>
                  </a:cubicBezTo>
                  <a:cubicBezTo>
                    <a:pt x="16453" y="21414"/>
                    <a:pt x="17203" y="21574"/>
                    <a:pt x="17910" y="21960"/>
                  </a:cubicBezTo>
                  <a:cubicBezTo>
                    <a:pt x="20585" y="23420"/>
                    <a:pt x="20837" y="27119"/>
                    <a:pt x="22486" y="29685"/>
                  </a:cubicBezTo>
                  <a:cubicBezTo>
                    <a:pt x="23522" y="31296"/>
                    <a:pt x="25450" y="32445"/>
                    <a:pt x="27291" y="32445"/>
                  </a:cubicBezTo>
                  <a:cubicBezTo>
                    <a:pt x="28027" y="32445"/>
                    <a:pt x="28749" y="32261"/>
                    <a:pt x="29394" y="31851"/>
                  </a:cubicBezTo>
                  <a:cubicBezTo>
                    <a:pt x="30163" y="31362"/>
                    <a:pt x="30731" y="30624"/>
                    <a:pt x="31285" y="29900"/>
                  </a:cubicBezTo>
                  <a:lnTo>
                    <a:pt x="34684" y="25460"/>
                  </a:lnTo>
                  <a:cubicBezTo>
                    <a:pt x="36183" y="23501"/>
                    <a:pt x="37736" y="21414"/>
                    <a:pt x="38025" y="18965"/>
                  </a:cubicBezTo>
                  <a:cubicBezTo>
                    <a:pt x="38582" y="14235"/>
                    <a:pt x="34390" y="10436"/>
                    <a:pt x="30609" y="7540"/>
                  </a:cubicBezTo>
                  <a:cubicBezTo>
                    <a:pt x="30407" y="6031"/>
                    <a:pt x="30190" y="4479"/>
                    <a:pt x="29421" y="3165"/>
                  </a:cubicBezTo>
                  <a:cubicBezTo>
                    <a:pt x="28683" y="1906"/>
                    <a:pt x="27576" y="1186"/>
                    <a:pt x="26718" y="1186"/>
                  </a:cubicBezTo>
                  <a:cubicBezTo>
                    <a:pt x="25783" y="1186"/>
                    <a:pt x="25141" y="2039"/>
                    <a:pt x="25589" y="3982"/>
                  </a:cubicBezTo>
                  <a:cubicBezTo>
                    <a:pt x="25561" y="3983"/>
                    <a:pt x="25533" y="3983"/>
                    <a:pt x="25505" y="3983"/>
                  </a:cubicBezTo>
                  <a:cubicBezTo>
                    <a:pt x="23077" y="3983"/>
                    <a:pt x="21095" y="399"/>
                    <a:pt x="18382" y="51"/>
                  </a:cubicBezTo>
                  <a:cubicBezTo>
                    <a:pt x="18115" y="17"/>
                    <a:pt x="17846" y="0"/>
                    <a:pt x="17573" y="0"/>
                  </a:cubicBezTo>
                  <a:close/>
                </a:path>
              </a:pathLst>
            </a:custGeom>
            <a:noFill/>
            <a:ln w="9525" cap="flat" cmpd="sng">
              <a:solidFill>
                <a:srgbClr val="E1E7EC"/>
              </a:solidFill>
              <a:prstDash val="solid"/>
              <a:round/>
              <a:headEnd type="none" w="sm" len="sm"/>
              <a:tailEnd type="none" w="sm" len="sm"/>
            </a:ln>
          </p:spPr>
          <p:txBody>
            <a:bodyPr spcFirstLastPara="1" wrap="square" lIns="243737" tIns="243737" rIns="243737" bIns="243737" anchor="ctr" anchorCtr="0">
              <a:noAutofit/>
            </a:bodyPr>
            <a:lstStyle/>
            <a:p>
              <a:endParaRPr sz="4799"/>
            </a:p>
          </p:txBody>
        </p:sp>
      </p:grpSp>
      <p:sp>
        <p:nvSpPr>
          <p:cNvPr id="2" name="Title 1">
            <a:extLst>
              <a:ext uri="{FF2B5EF4-FFF2-40B4-BE49-F238E27FC236}">
                <a16:creationId xmlns:a16="http://schemas.microsoft.com/office/drawing/2014/main" id="{778DEC48-C9C1-476D-ADA4-57657CDF2C04}"/>
              </a:ext>
            </a:extLst>
          </p:cNvPr>
          <p:cNvSpPr>
            <a:spLocks noGrp="1"/>
          </p:cNvSpPr>
          <p:nvPr>
            <p:ph type="title"/>
          </p:nvPr>
        </p:nvSpPr>
        <p:spPr>
          <a:xfrm>
            <a:off x="2721000" y="1498009"/>
            <a:ext cx="6750000" cy="3480391"/>
          </a:xfrm>
        </p:spPr>
        <p:txBody>
          <a:bodyPr/>
          <a:lstStyle/>
          <a:p>
            <a:r>
              <a:rPr lang="en-GB" dirty="0"/>
              <a:t>The problem with wage focused goals</a:t>
            </a:r>
          </a:p>
        </p:txBody>
      </p:sp>
    </p:spTree>
    <p:extLst>
      <p:ext uri="{BB962C8B-B14F-4D97-AF65-F5344CB8AC3E}">
        <p14:creationId xmlns:p14="http://schemas.microsoft.com/office/powerpoint/2010/main" val="9297580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oogle Shape;2936;p65">
            <a:extLst>
              <a:ext uri="{FF2B5EF4-FFF2-40B4-BE49-F238E27FC236}">
                <a16:creationId xmlns:a16="http://schemas.microsoft.com/office/drawing/2014/main" id="{2D8A5E66-5C2A-458E-B0A9-47EC625196BE}"/>
              </a:ext>
            </a:extLst>
          </p:cNvPr>
          <p:cNvGrpSpPr/>
          <p:nvPr/>
        </p:nvGrpSpPr>
        <p:grpSpPr>
          <a:xfrm>
            <a:off x="584199" y="430282"/>
            <a:ext cx="11023602" cy="6134370"/>
            <a:chOff x="235800" y="830650"/>
            <a:chExt cx="6978450" cy="4588844"/>
          </a:xfrm>
        </p:grpSpPr>
        <p:sp>
          <p:nvSpPr>
            <p:cNvPr id="4" name="Google Shape;2937;p65">
              <a:extLst>
                <a:ext uri="{FF2B5EF4-FFF2-40B4-BE49-F238E27FC236}">
                  <a16:creationId xmlns:a16="http://schemas.microsoft.com/office/drawing/2014/main" id="{CBEF37D0-0FE8-4F8C-8F11-9AB5C493BF02}"/>
                </a:ext>
              </a:extLst>
            </p:cNvPr>
            <p:cNvSpPr/>
            <p:nvPr/>
          </p:nvSpPr>
          <p:spPr>
            <a:xfrm>
              <a:off x="235800" y="1224769"/>
              <a:ext cx="2592225" cy="4194725"/>
            </a:xfrm>
            <a:custGeom>
              <a:avLst/>
              <a:gdLst/>
              <a:ahLst/>
              <a:cxnLst/>
              <a:rect l="l" t="t" r="r" b="b"/>
              <a:pathLst>
                <a:path w="103689" h="167789" extrusionOk="0">
                  <a:moveTo>
                    <a:pt x="13807" y="0"/>
                  </a:moveTo>
                  <a:cubicBezTo>
                    <a:pt x="11526" y="0"/>
                    <a:pt x="9194" y="921"/>
                    <a:pt x="7431" y="2357"/>
                  </a:cubicBezTo>
                  <a:cubicBezTo>
                    <a:pt x="6418" y="3183"/>
                    <a:pt x="7559" y="5231"/>
                    <a:pt x="8433" y="6203"/>
                  </a:cubicBezTo>
                  <a:cubicBezTo>
                    <a:pt x="9308" y="7175"/>
                    <a:pt x="10393" y="8259"/>
                    <a:pt x="10189" y="9549"/>
                  </a:cubicBezTo>
                  <a:cubicBezTo>
                    <a:pt x="9355" y="9975"/>
                    <a:pt x="8287" y="10084"/>
                    <a:pt x="7292" y="10084"/>
                  </a:cubicBezTo>
                  <a:cubicBezTo>
                    <a:pt x="7024" y="10084"/>
                    <a:pt x="6762" y="10076"/>
                    <a:pt x="6511" y="10065"/>
                  </a:cubicBezTo>
                  <a:cubicBezTo>
                    <a:pt x="6102" y="10046"/>
                    <a:pt x="5686" y="9992"/>
                    <a:pt x="5277" y="9992"/>
                  </a:cubicBezTo>
                  <a:cubicBezTo>
                    <a:pt x="4990" y="9992"/>
                    <a:pt x="4705" y="10019"/>
                    <a:pt x="4430" y="10104"/>
                  </a:cubicBezTo>
                  <a:cubicBezTo>
                    <a:pt x="3763" y="10310"/>
                    <a:pt x="3182" y="11034"/>
                    <a:pt x="3440" y="11683"/>
                  </a:cubicBezTo>
                  <a:cubicBezTo>
                    <a:pt x="2981" y="12481"/>
                    <a:pt x="2431" y="12899"/>
                    <a:pt x="2962" y="13650"/>
                  </a:cubicBezTo>
                  <a:cubicBezTo>
                    <a:pt x="3377" y="14235"/>
                    <a:pt x="4081" y="14716"/>
                    <a:pt x="4076" y="15434"/>
                  </a:cubicBezTo>
                  <a:cubicBezTo>
                    <a:pt x="4071" y="16003"/>
                    <a:pt x="3591" y="16462"/>
                    <a:pt x="3082" y="16719"/>
                  </a:cubicBezTo>
                  <a:cubicBezTo>
                    <a:pt x="2572" y="16973"/>
                    <a:pt x="2000" y="17102"/>
                    <a:pt x="1518" y="17408"/>
                  </a:cubicBezTo>
                  <a:cubicBezTo>
                    <a:pt x="13" y="18366"/>
                    <a:pt x="0" y="20519"/>
                    <a:pt x="159" y="22295"/>
                  </a:cubicBezTo>
                  <a:cubicBezTo>
                    <a:pt x="1133" y="23491"/>
                    <a:pt x="1285" y="25550"/>
                    <a:pt x="817" y="27017"/>
                  </a:cubicBezTo>
                  <a:cubicBezTo>
                    <a:pt x="639" y="27577"/>
                    <a:pt x="351" y="28172"/>
                    <a:pt x="552" y="28724"/>
                  </a:cubicBezTo>
                  <a:cubicBezTo>
                    <a:pt x="782" y="29356"/>
                    <a:pt x="1526" y="29605"/>
                    <a:pt x="2177" y="29773"/>
                  </a:cubicBezTo>
                  <a:cubicBezTo>
                    <a:pt x="2891" y="29958"/>
                    <a:pt x="3669" y="30130"/>
                    <a:pt x="4408" y="30130"/>
                  </a:cubicBezTo>
                  <a:cubicBezTo>
                    <a:pt x="5109" y="30130"/>
                    <a:pt x="5775" y="29975"/>
                    <a:pt x="6314" y="29528"/>
                  </a:cubicBezTo>
                  <a:cubicBezTo>
                    <a:pt x="7583" y="28478"/>
                    <a:pt x="9157" y="28121"/>
                    <a:pt x="10834" y="28121"/>
                  </a:cubicBezTo>
                  <a:cubicBezTo>
                    <a:pt x="13016" y="28121"/>
                    <a:pt x="15374" y="28725"/>
                    <a:pt x="17464" y="29196"/>
                  </a:cubicBezTo>
                  <a:cubicBezTo>
                    <a:pt x="18740" y="29482"/>
                    <a:pt x="20083" y="29952"/>
                    <a:pt x="20830" y="31028"/>
                  </a:cubicBezTo>
                  <a:cubicBezTo>
                    <a:pt x="21824" y="32461"/>
                    <a:pt x="21400" y="34451"/>
                    <a:pt x="20580" y="35993"/>
                  </a:cubicBezTo>
                  <a:cubicBezTo>
                    <a:pt x="19762" y="37533"/>
                    <a:pt x="18587" y="38903"/>
                    <a:pt x="18068" y="40567"/>
                  </a:cubicBezTo>
                  <a:cubicBezTo>
                    <a:pt x="17582" y="42129"/>
                    <a:pt x="17717" y="43806"/>
                    <a:pt x="17859" y="45436"/>
                  </a:cubicBezTo>
                  <a:cubicBezTo>
                    <a:pt x="18032" y="47441"/>
                    <a:pt x="18242" y="49554"/>
                    <a:pt x="19405" y="51198"/>
                  </a:cubicBezTo>
                  <a:cubicBezTo>
                    <a:pt x="20624" y="52922"/>
                    <a:pt x="21392" y="55494"/>
                    <a:pt x="21294" y="57601"/>
                  </a:cubicBezTo>
                  <a:cubicBezTo>
                    <a:pt x="21216" y="59294"/>
                    <a:pt x="20619" y="60958"/>
                    <a:pt x="20775" y="62645"/>
                  </a:cubicBezTo>
                  <a:cubicBezTo>
                    <a:pt x="21057" y="65704"/>
                    <a:pt x="23699" y="67999"/>
                    <a:pt x="26397" y="69471"/>
                  </a:cubicBezTo>
                  <a:cubicBezTo>
                    <a:pt x="29219" y="71013"/>
                    <a:pt x="31651" y="73637"/>
                    <a:pt x="32623" y="76701"/>
                  </a:cubicBezTo>
                  <a:cubicBezTo>
                    <a:pt x="33112" y="78241"/>
                    <a:pt x="33257" y="79868"/>
                    <a:pt x="33688" y="81425"/>
                  </a:cubicBezTo>
                  <a:cubicBezTo>
                    <a:pt x="34432" y="84119"/>
                    <a:pt x="36051" y="86565"/>
                    <a:pt x="38239" y="88307"/>
                  </a:cubicBezTo>
                  <a:cubicBezTo>
                    <a:pt x="39834" y="89575"/>
                    <a:pt x="42451" y="90023"/>
                    <a:pt x="44455" y="90388"/>
                  </a:cubicBezTo>
                  <a:cubicBezTo>
                    <a:pt x="45495" y="90578"/>
                    <a:pt x="46617" y="90728"/>
                    <a:pt x="47400" y="91437"/>
                  </a:cubicBezTo>
                  <a:cubicBezTo>
                    <a:pt x="47762" y="91764"/>
                    <a:pt x="48023" y="92187"/>
                    <a:pt x="48369" y="92530"/>
                  </a:cubicBezTo>
                  <a:cubicBezTo>
                    <a:pt x="50044" y="94188"/>
                    <a:pt x="53127" y="93507"/>
                    <a:pt x="54821" y="95145"/>
                  </a:cubicBezTo>
                  <a:cubicBezTo>
                    <a:pt x="55259" y="95566"/>
                    <a:pt x="55558" y="96107"/>
                    <a:pt x="55941" y="96579"/>
                  </a:cubicBezTo>
                  <a:cubicBezTo>
                    <a:pt x="56887" y="97736"/>
                    <a:pt x="58370" y="98428"/>
                    <a:pt x="59861" y="98428"/>
                  </a:cubicBezTo>
                  <a:cubicBezTo>
                    <a:pt x="60003" y="98428"/>
                    <a:pt x="60145" y="98421"/>
                    <a:pt x="60286" y="98409"/>
                  </a:cubicBezTo>
                  <a:lnTo>
                    <a:pt x="60286" y="98409"/>
                  </a:lnTo>
                  <a:cubicBezTo>
                    <a:pt x="59905" y="99653"/>
                    <a:pt x="61397" y="101114"/>
                    <a:pt x="60936" y="102330"/>
                  </a:cubicBezTo>
                  <a:cubicBezTo>
                    <a:pt x="60565" y="103312"/>
                    <a:pt x="59445" y="103741"/>
                    <a:pt x="58674" y="104452"/>
                  </a:cubicBezTo>
                  <a:cubicBezTo>
                    <a:pt x="57337" y="105685"/>
                    <a:pt x="57129" y="107795"/>
                    <a:pt x="57705" y="109521"/>
                  </a:cubicBezTo>
                  <a:cubicBezTo>
                    <a:pt x="58282" y="111246"/>
                    <a:pt x="59498" y="112671"/>
                    <a:pt x="60717" y="114022"/>
                  </a:cubicBezTo>
                  <a:cubicBezTo>
                    <a:pt x="62978" y="116530"/>
                    <a:pt x="65696" y="117746"/>
                    <a:pt x="68148" y="120066"/>
                  </a:cubicBezTo>
                  <a:cubicBezTo>
                    <a:pt x="70420" y="122216"/>
                    <a:pt x="70937" y="125696"/>
                    <a:pt x="70438" y="128784"/>
                  </a:cubicBezTo>
                  <a:cubicBezTo>
                    <a:pt x="69938" y="131872"/>
                    <a:pt x="68585" y="134744"/>
                    <a:pt x="67620" y="137718"/>
                  </a:cubicBezTo>
                  <a:cubicBezTo>
                    <a:pt x="65814" y="143276"/>
                    <a:pt x="65376" y="149382"/>
                    <a:pt x="67102" y="154963"/>
                  </a:cubicBezTo>
                  <a:cubicBezTo>
                    <a:pt x="68828" y="160546"/>
                    <a:pt x="72869" y="165522"/>
                    <a:pt x="78283" y="167717"/>
                  </a:cubicBezTo>
                  <a:cubicBezTo>
                    <a:pt x="78404" y="167766"/>
                    <a:pt x="78530" y="167788"/>
                    <a:pt x="78658" y="167788"/>
                  </a:cubicBezTo>
                  <a:cubicBezTo>
                    <a:pt x="79167" y="167788"/>
                    <a:pt x="79705" y="167444"/>
                    <a:pt x="80056" y="167066"/>
                  </a:cubicBezTo>
                  <a:cubicBezTo>
                    <a:pt x="80495" y="166591"/>
                    <a:pt x="80589" y="165833"/>
                    <a:pt x="80281" y="165265"/>
                  </a:cubicBezTo>
                  <a:cubicBezTo>
                    <a:pt x="79304" y="163467"/>
                    <a:pt x="77566" y="161932"/>
                    <a:pt x="76298" y="160326"/>
                  </a:cubicBezTo>
                  <a:cubicBezTo>
                    <a:pt x="75898" y="159821"/>
                    <a:pt x="75478" y="159248"/>
                    <a:pt x="75530" y="158607"/>
                  </a:cubicBezTo>
                  <a:cubicBezTo>
                    <a:pt x="75589" y="157886"/>
                    <a:pt x="76208" y="157367"/>
                    <a:pt x="76666" y="156807"/>
                  </a:cubicBezTo>
                  <a:cubicBezTo>
                    <a:pt x="77361" y="155947"/>
                    <a:pt x="77729" y="154867"/>
                    <a:pt x="77704" y="153762"/>
                  </a:cubicBezTo>
                  <a:cubicBezTo>
                    <a:pt x="77674" y="152733"/>
                    <a:pt x="77075" y="151726"/>
                    <a:pt x="77111" y="150697"/>
                  </a:cubicBezTo>
                  <a:cubicBezTo>
                    <a:pt x="77146" y="149667"/>
                    <a:pt x="77701" y="148583"/>
                    <a:pt x="78676" y="148251"/>
                  </a:cubicBezTo>
                  <a:cubicBezTo>
                    <a:pt x="79120" y="148100"/>
                    <a:pt x="79614" y="148115"/>
                    <a:pt x="80042" y="147926"/>
                  </a:cubicBezTo>
                  <a:cubicBezTo>
                    <a:pt x="81453" y="147303"/>
                    <a:pt x="81228" y="145153"/>
                    <a:pt x="82249" y="143996"/>
                  </a:cubicBezTo>
                  <a:cubicBezTo>
                    <a:pt x="82722" y="143460"/>
                    <a:pt x="83419" y="143193"/>
                    <a:pt x="84064" y="142883"/>
                  </a:cubicBezTo>
                  <a:cubicBezTo>
                    <a:pt x="86792" y="141571"/>
                    <a:pt x="89035" y="138972"/>
                    <a:pt x="89283" y="135957"/>
                  </a:cubicBezTo>
                  <a:cubicBezTo>
                    <a:pt x="89483" y="133544"/>
                    <a:pt x="88605" y="130615"/>
                    <a:pt x="90438" y="129034"/>
                  </a:cubicBezTo>
                  <a:cubicBezTo>
                    <a:pt x="91238" y="128344"/>
                    <a:pt x="92244" y="128199"/>
                    <a:pt x="93314" y="128199"/>
                  </a:cubicBezTo>
                  <a:cubicBezTo>
                    <a:pt x="94087" y="128199"/>
                    <a:pt x="94894" y="128275"/>
                    <a:pt x="95682" y="128275"/>
                  </a:cubicBezTo>
                  <a:cubicBezTo>
                    <a:pt x="96098" y="128275"/>
                    <a:pt x="96509" y="128254"/>
                    <a:pt x="96908" y="128189"/>
                  </a:cubicBezTo>
                  <a:cubicBezTo>
                    <a:pt x="97800" y="128044"/>
                    <a:pt x="98396" y="127214"/>
                    <a:pt x="98814" y="126412"/>
                  </a:cubicBezTo>
                  <a:cubicBezTo>
                    <a:pt x="99231" y="125609"/>
                    <a:pt x="99280" y="124658"/>
                    <a:pt x="99129" y="123766"/>
                  </a:cubicBezTo>
                  <a:cubicBezTo>
                    <a:pt x="98945" y="122668"/>
                    <a:pt x="98473" y="121597"/>
                    <a:pt x="98577" y="120489"/>
                  </a:cubicBezTo>
                  <a:cubicBezTo>
                    <a:pt x="98723" y="118930"/>
                    <a:pt x="99942" y="117730"/>
                    <a:pt x="100886" y="116480"/>
                  </a:cubicBezTo>
                  <a:cubicBezTo>
                    <a:pt x="102003" y="114998"/>
                    <a:pt x="102797" y="113297"/>
                    <a:pt x="103214" y="111488"/>
                  </a:cubicBezTo>
                  <a:cubicBezTo>
                    <a:pt x="103689" y="109429"/>
                    <a:pt x="102371" y="106997"/>
                    <a:pt x="100524" y="105970"/>
                  </a:cubicBezTo>
                  <a:cubicBezTo>
                    <a:pt x="98677" y="104943"/>
                    <a:pt x="96462" y="104915"/>
                    <a:pt x="94350" y="104853"/>
                  </a:cubicBezTo>
                  <a:cubicBezTo>
                    <a:pt x="92237" y="104794"/>
                    <a:pt x="89999" y="104633"/>
                    <a:pt x="88273" y="103414"/>
                  </a:cubicBezTo>
                  <a:cubicBezTo>
                    <a:pt x="86692" y="102296"/>
                    <a:pt x="85799" y="100469"/>
                    <a:pt x="84550" y="98991"/>
                  </a:cubicBezTo>
                  <a:cubicBezTo>
                    <a:pt x="82441" y="96497"/>
                    <a:pt x="79375" y="95057"/>
                    <a:pt x="76410" y="93690"/>
                  </a:cubicBezTo>
                  <a:cubicBezTo>
                    <a:pt x="75559" y="93298"/>
                    <a:pt x="74630" y="92901"/>
                    <a:pt x="73720" y="92901"/>
                  </a:cubicBezTo>
                  <a:cubicBezTo>
                    <a:pt x="73431" y="92901"/>
                    <a:pt x="73144" y="92941"/>
                    <a:pt x="72862" y="93034"/>
                  </a:cubicBezTo>
                  <a:cubicBezTo>
                    <a:pt x="72400" y="93185"/>
                    <a:pt x="71985" y="93473"/>
                    <a:pt x="71508" y="93564"/>
                  </a:cubicBezTo>
                  <a:cubicBezTo>
                    <a:pt x="71390" y="93586"/>
                    <a:pt x="71274" y="93597"/>
                    <a:pt x="71159" y="93597"/>
                  </a:cubicBezTo>
                  <a:cubicBezTo>
                    <a:pt x="70006" y="93597"/>
                    <a:pt x="69033" y="92520"/>
                    <a:pt x="67966" y="91944"/>
                  </a:cubicBezTo>
                  <a:cubicBezTo>
                    <a:pt x="67424" y="91651"/>
                    <a:pt x="66830" y="91518"/>
                    <a:pt x="66231" y="91518"/>
                  </a:cubicBezTo>
                  <a:cubicBezTo>
                    <a:pt x="64138" y="91518"/>
                    <a:pt x="61986" y="93147"/>
                    <a:pt x="61817" y="95293"/>
                  </a:cubicBezTo>
                  <a:cubicBezTo>
                    <a:pt x="61476" y="95410"/>
                    <a:pt x="61056" y="95468"/>
                    <a:pt x="60611" y="95468"/>
                  </a:cubicBezTo>
                  <a:cubicBezTo>
                    <a:pt x="59413" y="95468"/>
                    <a:pt x="58031" y="95047"/>
                    <a:pt x="57510" y="94228"/>
                  </a:cubicBezTo>
                  <a:cubicBezTo>
                    <a:pt x="56995" y="93419"/>
                    <a:pt x="56789" y="92287"/>
                    <a:pt x="55904" y="91918"/>
                  </a:cubicBezTo>
                  <a:cubicBezTo>
                    <a:pt x="55432" y="91722"/>
                    <a:pt x="54840" y="91796"/>
                    <a:pt x="54455" y="91458"/>
                  </a:cubicBezTo>
                  <a:cubicBezTo>
                    <a:pt x="53818" y="90898"/>
                    <a:pt x="54313" y="89881"/>
                    <a:pt x="54428" y="89040"/>
                  </a:cubicBezTo>
                  <a:cubicBezTo>
                    <a:pt x="54609" y="87696"/>
                    <a:pt x="53607" y="86419"/>
                    <a:pt x="52383" y="85834"/>
                  </a:cubicBezTo>
                  <a:cubicBezTo>
                    <a:pt x="51161" y="85249"/>
                    <a:pt x="49761" y="85202"/>
                    <a:pt x="48407" y="85159"/>
                  </a:cubicBezTo>
                  <a:cubicBezTo>
                    <a:pt x="47051" y="85115"/>
                    <a:pt x="45649" y="85054"/>
                    <a:pt x="44436" y="84447"/>
                  </a:cubicBezTo>
                  <a:cubicBezTo>
                    <a:pt x="42077" y="83264"/>
                    <a:pt x="41111" y="80063"/>
                    <a:pt x="42146" y="77635"/>
                  </a:cubicBezTo>
                  <a:cubicBezTo>
                    <a:pt x="43156" y="75267"/>
                    <a:pt x="45760" y="73783"/>
                    <a:pt x="48337" y="73783"/>
                  </a:cubicBezTo>
                  <a:cubicBezTo>
                    <a:pt x="48401" y="73783"/>
                    <a:pt x="48464" y="73784"/>
                    <a:pt x="48528" y="73786"/>
                  </a:cubicBezTo>
                  <a:cubicBezTo>
                    <a:pt x="51112" y="73862"/>
                    <a:pt x="53842" y="75749"/>
                    <a:pt x="53870" y="78335"/>
                  </a:cubicBezTo>
                  <a:cubicBezTo>
                    <a:pt x="53875" y="78746"/>
                    <a:pt x="54287" y="78928"/>
                    <a:pt x="54735" y="78928"/>
                  </a:cubicBezTo>
                  <a:cubicBezTo>
                    <a:pt x="55004" y="78928"/>
                    <a:pt x="55285" y="78863"/>
                    <a:pt x="55498" y="78741"/>
                  </a:cubicBezTo>
                  <a:cubicBezTo>
                    <a:pt x="56067" y="78416"/>
                    <a:pt x="56365" y="77760"/>
                    <a:pt x="56505" y="77119"/>
                  </a:cubicBezTo>
                  <a:cubicBezTo>
                    <a:pt x="56645" y="76478"/>
                    <a:pt x="56664" y="75812"/>
                    <a:pt x="56860" y="75186"/>
                  </a:cubicBezTo>
                  <a:cubicBezTo>
                    <a:pt x="57310" y="73749"/>
                    <a:pt x="58757" y="72690"/>
                    <a:pt x="60261" y="72690"/>
                  </a:cubicBezTo>
                  <a:cubicBezTo>
                    <a:pt x="60273" y="72690"/>
                    <a:pt x="60285" y="72690"/>
                    <a:pt x="60297" y="72690"/>
                  </a:cubicBezTo>
                  <a:cubicBezTo>
                    <a:pt x="60306" y="72690"/>
                    <a:pt x="60314" y="72690"/>
                    <a:pt x="60323" y="72690"/>
                  </a:cubicBezTo>
                  <a:cubicBezTo>
                    <a:pt x="61893" y="72690"/>
                    <a:pt x="62998" y="71122"/>
                    <a:pt x="64116" y="70013"/>
                  </a:cubicBezTo>
                  <a:cubicBezTo>
                    <a:pt x="65241" y="68896"/>
                    <a:pt x="65913" y="67214"/>
                    <a:pt x="65469" y="65693"/>
                  </a:cubicBezTo>
                  <a:cubicBezTo>
                    <a:pt x="65229" y="64873"/>
                    <a:pt x="64683" y="64046"/>
                    <a:pt x="64956" y="63238"/>
                  </a:cubicBezTo>
                  <a:cubicBezTo>
                    <a:pt x="65170" y="62604"/>
                    <a:pt x="65822" y="62237"/>
                    <a:pt x="66438" y="61978"/>
                  </a:cubicBezTo>
                  <a:cubicBezTo>
                    <a:pt x="67992" y="61328"/>
                    <a:pt x="69657" y="60995"/>
                    <a:pt x="71338" y="60995"/>
                  </a:cubicBezTo>
                  <a:cubicBezTo>
                    <a:pt x="71514" y="60995"/>
                    <a:pt x="71689" y="60998"/>
                    <a:pt x="71865" y="61005"/>
                  </a:cubicBezTo>
                  <a:cubicBezTo>
                    <a:pt x="71916" y="61008"/>
                    <a:pt x="71966" y="61009"/>
                    <a:pt x="72016" y="61009"/>
                  </a:cubicBezTo>
                  <a:cubicBezTo>
                    <a:pt x="73530" y="61009"/>
                    <a:pt x="74333" y="60016"/>
                    <a:pt x="75129" y="58671"/>
                  </a:cubicBezTo>
                  <a:cubicBezTo>
                    <a:pt x="75724" y="57667"/>
                    <a:pt x="75988" y="56400"/>
                    <a:pt x="76935" y="55719"/>
                  </a:cubicBezTo>
                  <a:cubicBezTo>
                    <a:pt x="77461" y="55341"/>
                    <a:pt x="78061" y="55227"/>
                    <a:pt x="78697" y="55227"/>
                  </a:cubicBezTo>
                  <a:cubicBezTo>
                    <a:pt x="79669" y="55227"/>
                    <a:pt x="80723" y="55493"/>
                    <a:pt x="81724" y="55493"/>
                  </a:cubicBezTo>
                  <a:cubicBezTo>
                    <a:pt x="81835" y="55493"/>
                    <a:pt x="81945" y="55490"/>
                    <a:pt x="82055" y="55483"/>
                  </a:cubicBezTo>
                  <a:cubicBezTo>
                    <a:pt x="84597" y="55311"/>
                    <a:pt x="86582" y="52458"/>
                    <a:pt x="85860" y="50015"/>
                  </a:cubicBezTo>
                  <a:cubicBezTo>
                    <a:pt x="85517" y="48852"/>
                    <a:pt x="84704" y="47901"/>
                    <a:pt x="84043" y="46884"/>
                  </a:cubicBezTo>
                  <a:cubicBezTo>
                    <a:pt x="83131" y="45481"/>
                    <a:pt x="82492" y="43918"/>
                    <a:pt x="82159" y="42277"/>
                  </a:cubicBezTo>
                  <a:cubicBezTo>
                    <a:pt x="81854" y="40773"/>
                    <a:pt x="81767" y="39118"/>
                    <a:pt x="80776" y="37947"/>
                  </a:cubicBezTo>
                  <a:cubicBezTo>
                    <a:pt x="79227" y="38020"/>
                    <a:pt x="77350" y="37975"/>
                    <a:pt x="75971" y="38686"/>
                  </a:cubicBezTo>
                  <a:cubicBezTo>
                    <a:pt x="75699" y="37108"/>
                    <a:pt x="75398" y="35461"/>
                    <a:pt x="74423" y="34192"/>
                  </a:cubicBezTo>
                  <a:cubicBezTo>
                    <a:pt x="73732" y="33291"/>
                    <a:pt x="72587" y="32657"/>
                    <a:pt x="71488" y="32657"/>
                  </a:cubicBezTo>
                  <a:cubicBezTo>
                    <a:pt x="71039" y="32657"/>
                    <a:pt x="70597" y="32763"/>
                    <a:pt x="70198" y="32999"/>
                  </a:cubicBezTo>
                  <a:cubicBezTo>
                    <a:pt x="68851" y="33794"/>
                    <a:pt x="68559" y="35642"/>
                    <a:pt x="68807" y="37187"/>
                  </a:cubicBezTo>
                  <a:cubicBezTo>
                    <a:pt x="69057" y="38731"/>
                    <a:pt x="69698" y="40227"/>
                    <a:pt x="69655" y="41791"/>
                  </a:cubicBezTo>
                  <a:cubicBezTo>
                    <a:pt x="69615" y="43336"/>
                    <a:pt x="68552" y="45042"/>
                    <a:pt x="67017" y="45042"/>
                  </a:cubicBezTo>
                  <a:cubicBezTo>
                    <a:pt x="66998" y="45042"/>
                    <a:pt x="66979" y="45041"/>
                    <a:pt x="66960" y="45041"/>
                  </a:cubicBezTo>
                  <a:cubicBezTo>
                    <a:pt x="66146" y="45019"/>
                    <a:pt x="65416" y="44522"/>
                    <a:pt x="64843" y="43941"/>
                  </a:cubicBezTo>
                  <a:cubicBezTo>
                    <a:pt x="64022" y="43112"/>
                    <a:pt x="63372" y="42052"/>
                    <a:pt x="62317" y="41553"/>
                  </a:cubicBezTo>
                  <a:cubicBezTo>
                    <a:pt x="61507" y="41171"/>
                    <a:pt x="60577" y="41179"/>
                    <a:pt x="59704" y="40982"/>
                  </a:cubicBezTo>
                  <a:cubicBezTo>
                    <a:pt x="56728" y="40316"/>
                    <a:pt x="54688" y="36902"/>
                    <a:pt x="55510" y="33965"/>
                  </a:cubicBezTo>
                  <a:cubicBezTo>
                    <a:pt x="56182" y="31564"/>
                    <a:pt x="58657" y="29882"/>
                    <a:pt x="61117" y="29882"/>
                  </a:cubicBezTo>
                  <a:cubicBezTo>
                    <a:pt x="61664" y="29882"/>
                    <a:pt x="62211" y="29966"/>
                    <a:pt x="62737" y="30143"/>
                  </a:cubicBezTo>
                  <a:cubicBezTo>
                    <a:pt x="66237" y="28861"/>
                    <a:pt x="67660" y="24447"/>
                    <a:pt x="66265" y="20991"/>
                  </a:cubicBezTo>
                  <a:cubicBezTo>
                    <a:pt x="64868" y="17535"/>
                    <a:pt x="61115" y="15389"/>
                    <a:pt x="57392" y="15226"/>
                  </a:cubicBezTo>
                  <a:cubicBezTo>
                    <a:pt x="56302" y="15179"/>
                    <a:pt x="55191" y="15275"/>
                    <a:pt x="54134" y="15007"/>
                  </a:cubicBezTo>
                  <a:cubicBezTo>
                    <a:pt x="51145" y="14251"/>
                    <a:pt x="49582" y="10965"/>
                    <a:pt x="46980" y="9310"/>
                  </a:cubicBezTo>
                  <a:cubicBezTo>
                    <a:pt x="46287" y="8869"/>
                    <a:pt x="45224" y="8778"/>
                    <a:pt x="44079" y="8778"/>
                  </a:cubicBezTo>
                  <a:cubicBezTo>
                    <a:pt x="43277" y="8778"/>
                    <a:pt x="42435" y="8823"/>
                    <a:pt x="41651" y="8823"/>
                  </a:cubicBezTo>
                  <a:cubicBezTo>
                    <a:pt x="40795" y="8823"/>
                    <a:pt x="40007" y="8769"/>
                    <a:pt x="39418" y="8547"/>
                  </a:cubicBezTo>
                  <a:cubicBezTo>
                    <a:pt x="38499" y="8200"/>
                    <a:pt x="37525" y="8023"/>
                    <a:pt x="36546" y="8023"/>
                  </a:cubicBezTo>
                  <a:cubicBezTo>
                    <a:pt x="36275" y="8023"/>
                    <a:pt x="36003" y="8037"/>
                    <a:pt x="35731" y="8064"/>
                  </a:cubicBezTo>
                  <a:cubicBezTo>
                    <a:pt x="34635" y="9104"/>
                    <a:pt x="32585" y="9398"/>
                    <a:pt x="31077" y="9499"/>
                  </a:cubicBezTo>
                  <a:cubicBezTo>
                    <a:pt x="29526" y="7990"/>
                    <a:pt x="27655" y="6585"/>
                    <a:pt x="25725" y="5605"/>
                  </a:cubicBezTo>
                  <a:cubicBezTo>
                    <a:pt x="24435" y="4951"/>
                    <a:pt x="22930" y="4260"/>
                    <a:pt x="22532" y="2870"/>
                  </a:cubicBezTo>
                  <a:cubicBezTo>
                    <a:pt x="22012" y="1053"/>
                    <a:pt x="19376" y="125"/>
                    <a:pt x="17200" y="125"/>
                  </a:cubicBezTo>
                  <a:cubicBezTo>
                    <a:pt x="16716" y="125"/>
                    <a:pt x="16254" y="171"/>
                    <a:pt x="15844" y="263"/>
                  </a:cubicBezTo>
                  <a:cubicBezTo>
                    <a:pt x="15181" y="84"/>
                    <a:pt x="14496" y="0"/>
                    <a:pt x="13807" y="0"/>
                  </a:cubicBezTo>
                  <a:close/>
                </a:path>
              </a:pathLst>
            </a:custGeom>
            <a:noFill/>
            <a:ln w="9525" cap="flat" cmpd="sng">
              <a:solidFill>
                <a:srgbClr val="E1E7EC"/>
              </a:solidFill>
              <a:prstDash val="solid"/>
              <a:round/>
              <a:headEnd type="none" w="sm" len="sm"/>
              <a:tailEnd type="none" w="sm" len="sm"/>
            </a:ln>
          </p:spPr>
          <p:txBody>
            <a:bodyPr spcFirstLastPara="1" wrap="square" lIns="243737" tIns="243737" rIns="243737" bIns="243737" anchor="ctr" anchorCtr="0">
              <a:noAutofit/>
            </a:bodyPr>
            <a:lstStyle/>
            <a:p>
              <a:endParaRPr sz="4799"/>
            </a:p>
          </p:txBody>
        </p:sp>
        <p:sp>
          <p:nvSpPr>
            <p:cNvPr id="5" name="Google Shape;2938;p65">
              <a:extLst>
                <a:ext uri="{FF2B5EF4-FFF2-40B4-BE49-F238E27FC236}">
                  <a16:creationId xmlns:a16="http://schemas.microsoft.com/office/drawing/2014/main" id="{A0D72C49-9043-4125-A44A-A15999575C4F}"/>
                </a:ext>
              </a:extLst>
            </p:cNvPr>
            <p:cNvSpPr/>
            <p:nvPr/>
          </p:nvSpPr>
          <p:spPr>
            <a:xfrm>
              <a:off x="2370225" y="830650"/>
              <a:ext cx="1016975" cy="1158500"/>
            </a:xfrm>
            <a:custGeom>
              <a:avLst/>
              <a:gdLst/>
              <a:ahLst/>
              <a:cxnLst/>
              <a:rect l="l" t="t" r="r" b="b"/>
              <a:pathLst>
                <a:path w="40679" h="46340" extrusionOk="0">
                  <a:moveTo>
                    <a:pt x="15780" y="0"/>
                  </a:moveTo>
                  <a:cubicBezTo>
                    <a:pt x="14989" y="0"/>
                    <a:pt x="14213" y="109"/>
                    <a:pt x="13470" y="421"/>
                  </a:cubicBezTo>
                  <a:cubicBezTo>
                    <a:pt x="9879" y="1928"/>
                    <a:pt x="10933" y="5468"/>
                    <a:pt x="8580" y="7572"/>
                  </a:cubicBezTo>
                  <a:cubicBezTo>
                    <a:pt x="6546" y="9390"/>
                    <a:pt x="2788" y="7963"/>
                    <a:pt x="1150" y="10460"/>
                  </a:cubicBezTo>
                  <a:cubicBezTo>
                    <a:pt x="0" y="12215"/>
                    <a:pt x="1289" y="14606"/>
                    <a:pt x="2962" y="15871"/>
                  </a:cubicBezTo>
                  <a:cubicBezTo>
                    <a:pt x="4636" y="17135"/>
                    <a:pt x="6731" y="17894"/>
                    <a:pt x="8056" y="19522"/>
                  </a:cubicBezTo>
                  <a:cubicBezTo>
                    <a:pt x="10183" y="22136"/>
                    <a:pt x="9577" y="26004"/>
                    <a:pt x="8413" y="29169"/>
                  </a:cubicBezTo>
                  <a:cubicBezTo>
                    <a:pt x="7247" y="32332"/>
                    <a:pt x="5603" y="35532"/>
                    <a:pt x="6005" y="38881"/>
                  </a:cubicBezTo>
                  <a:cubicBezTo>
                    <a:pt x="6193" y="40459"/>
                    <a:pt x="6837" y="41956"/>
                    <a:pt x="7675" y="43307"/>
                  </a:cubicBezTo>
                  <a:cubicBezTo>
                    <a:pt x="8488" y="44615"/>
                    <a:pt x="9597" y="45873"/>
                    <a:pt x="11095" y="46235"/>
                  </a:cubicBezTo>
                  <a:cubicBezTo>
                    <a:pt x="11391" y="46306"/>
                    <a:pt x="11688" y="46339"/>
                    <a:pt x="11983" y="46339"/>
                  </a:cubicBezTo>
                  <a:cubicBezTo>
                    <a:pt x="13586" y="46339"/>
                    <a:pt x="15150" y="45367"/>
                    <a:pt x="16368" y="44250"/>
                  </a:cubicBezTo>
                  <a:cubicBezTo>
                    <a:pt x="17812" y="42927"/>
                    <a:pt x="19065" y="41325"/>
                    <a:pt x="20822" y="40465"/>
                  </a:cubicBezTo>
                  <a:cubicBezTo>
                    <a:pt x="23353" y="39224"/>
                    <a:pt x="26610" y="39686"/>
                    <a:pt x="28815" y="37929"/>
                  </a:cubicBezTo>
                  <a:cubicBezTo>
                    <a:pt x="31544" y="35754"/>
                    <a:pt x="31140" y="31606"/>
                    <a:pt x="31890" y="28199"/>
                  </a:cubicBezTo>
                  <a:cubicBezTo>
                    <a:pt x="33150" y="22476"/>
                    <a:pt x="38102" y="18249"/>
                    <a:pt x="40038" y="12718"/>
                  </a:cubicBezTo>
                  <a:cubicBezTo>
                    <a:pt x="40418" y="11636"/>
                    <a:pt x="40679" y="10499"/>
                    <a:pt x="40652" y="9352"/>
                  </a:cubicBezTo>
                  <a:cubicBezTo>
                    <a:pt x="40569" y="5649"/>
                    <a:pt x="37449" y="2571"/>
                    <a:pt x="33956" y="1339"/>
                  </a:cubicBezTo>
                  <a:cubicBezTo>
                    <a:pt x="31938" y="627"/>
                    <a:pt x="29911" y="457"/>
                    <a:pt x="27871" y="457"/>
                  </a:cubicBezTo>
                  <a:cubicBezTo>
                    <a:pt x="26007" y="457"/>
                    <a:pt x="24132" y="599"/>
                    <a:pt x="22245" y="599"/>
                  </a:cubicBezTo>
                  <a:cubicBezTo>
                    <a:pt x="21785" y="599"/>
                    <a:pt x="21325" y="591"/>
                    <a:pt x="20863" y="570"/>
                  </a:cubicBezTo>
                  <a:cubicBezTo>
                    <a:pt x="19225" y="496"/>
                    <a:pt x="17470" y="0"/>
                    <a:pt x="15780" y="0"/>
                  </a:cubicBezTo>
                  <a:close/>
                </a:path>
              </a:pathLst>
            </a:custGeom>
            <a:noFill/>
            <a:ln w="9525" cap="flat" cmpd="sng">
              <a:solidFill>
                <a:srgbClr val="E1E7EC"/>
              </a:solidFill>
              <a:prstDash val="solid"/>
              <a:round/>
              <a:headEnd type="none" w="sm" len="sm"/>
              <a:tailEnd type="none" w="sm" len="sm"/>
            </a:ln>
          </p:spPr>
          <p:txBody>
            <a:bodyPr spcFirstLastPara="1" wrap="square" lIns="243737" tIns="243737" rIns="243737" bIns="243737" anchor="ctr" anchorCtr="0">
              <a:noAutofit/>
            </a:bodyPr>
            <a:lstStyle/>
            <a:p>
              <a:endParaRPr sz="4799"/>
            </a:p>
          </p:txBody>
        </p:sp>
        <p:sp>
          <p:nvSpPr>
            <p:cNvPr id="6" name="Google Shape;2939;p65">
              <a:extLst>
                <a:ext uri="{FF2B5EF4-FFF2-40B4-BE49-F238E27FC236}">
                  <a16:creationId xmlns:a16="http://schemas.microsoft.com/office/drawing/2014/main" id="{96F4B207-87C1-441B-92BF-DD27153B26F4}"/>
                </a:ext>
              </a:extLst>
            </p:cNvPr>
            <p:cNvSpPr/>
            <p:nvPr/>
          </p:nvSpPr>
          <p:spPr>
            <a:xfrm>
              <a:off x="3143325" y="1089650"/>
              <a:ext cx="4064350" cy="3503975"/>
            </a:xfrm>
            <a:custGeom>
              <a:avLst/>
              <a:gdLst/>
              <a:ahLst/>
              <a:cxnLst/>
              <a:rect l="l" t="t" r="r" b="b"/>
              <a:pathLst>
                <a:path w="162574" h="140159" extrusionOk="0">
                  <a:moveTo>
                    <a:pt x="149391" y="0"/>
                  </a:moveTo>
                  <a:cubicBezTo>
                    <a:pt x="148360" y="0"/>
                    <a:pt x="147330" y="156"/>
                    <a:pt x="146349" y="477"/>
                  </a:cubicBezTo>
                  <a:cubicBezTo>
                    <a:pt x="145329" y="812"/>
                    <a:pt x="144363" y="1309"/>
                    <a:pt x="143326" y="1583"/>
                  </a:cubicBezTo>
                  <a:cubicBezTo>
                    <a:pt x="142494" y="1801"/>
                    <a:pt x="141638" y="1870"/>
                    <a:pt x="140776" y="1870"/>
                  </a:cubicBezTo>
                  <a:cubicBezTo>
                    <a:pt x="140050" y="1870"/>
                    <a:pt x="139319" y="1821"/>
                    <a:pt x="138596" y="1772"/>
                  </a:cubicBezTo>
                  <a:lnTo>
                    <a:pt x="130106" y="1191"/>
                  </a:lnTo>
                  <a:cubicBezTo>
                    <a:pt x="129237" y="1132"/>
                    <a:pt x="128350" y="1076"/>
                    <a:pt x="127469" y="1076"/>
                  </a:cubicBezTo>
                  <a:cubicBezTo>
                    <a:pt x="125783" y="1076"/>
                    <a:pt x="124119" y="1281"/>
                    <a:pt x="122644" y="2056"/>
                  </a:cubicBezTo>
                  <a:cubicBezTo>
                    <a:pt x="119360" y="3782"/>
                    <a:pt x="117499" y="8084"/>
                    <a:pt x="113816" y="8529"/>
                  </a:cubicBezTo>
                  <a:cubicBezTo>
                    <a:pt x="113611" y="8554"/>
                    <a:pt x="113408" y="8566"/>
                    <a:pt x="113207" y="8566"/>
                  </a:cubicBezTo>
                  <a:cubicBezTo>
                    <a:pt x="110853" y="8566"/>
                    <a:pt x="108715" y="6973"/>
                    <a:pt x="106473" y="6087"/>
                  </a:cubicBezTo>
                  <a:cubicBezTo>
                    <a:pt x="105100" y="5543"/>
                    <a:pt x="103627" y="5279"/>
                    <a:pt x="102152" y="5279"/>
                  </a:cubicBezTo>
                  <a:cubicBezTo>
                    <a:pt x="99404" y="5279"/>
                    <a:pt x="96647" y="6196"/>
                    <a:pt x="94512" y="7933"/>
                  </a:cubicBezTo>
                  <a:cubicBezTo>
                    <a:pt x="93279" y="7304"/>
                    <a:pt x="93660" y="5468"/>
                    <a:pt x="93225" y="4153"/>
                  </a:cubicBezTo>
                  <a:cubicBezTo>
                    <a:pt x="92771" y="2782"/>
                    <a:pt x="91297" y="1954"/>
                    <a:pt x="89858" y="1828"/>
                  </a:cubicBezTo>
                  <a:cubicBezTo>
                    <a:pt x="89687" y="1813"/>
                    <a:pt x="89517" y="1806"/>
                    <a:pt x="89348" y="1806"/>
                  </a:cubicBezTo>
                  <a:cubicBezTo>
                    <a:pt x="88082" y="1806"/>
                    <a:pt x="86834" y="2194"/>
                    <a:pt x="85623" y="2590"/>
                  </a:cubicBezTo>
                  <a:cubicBezTo>
                    <a:pt x="82664" y="3556"/>
                    <a:pt x="79224" y="5204"/>
                    <a:pt x="78950" y="8303"/>
                  </a:cubicBezTo>
                  <a:cubicBezTo>
                    <a:pt x="78873" y="9176"/>
                    <a:pt x="79068" y="10104"/>
                    <a:pt x="78702" y="10900"/>
                  </a:cubicBezTo>
                  <a:cubicBezTo>
                    <a:pt x="78178" y="12033"/>
                    <a:pt x="76762" y="12408"/>
                    <a:pt x="75881" y="13291"/>
                  </a:cubicBezTo>
                  <a:cubicBezTo>
                    <a:pt x="74831" y="14345"/>
                    <a:pt x="74664" y="15971"/>
                    <a:pt x="74621" y="17458"/>
                  </a:cubicBezTo>
                  <a:cubicBezTo>
                    <a:pt x="74577" y="18944"/>
                    <a:pt x="74563" y="20541"/>
                    <a:pt x="73703" y="21754"/>
                  </a:cubicBezTo>
                  <a:cubicBezTo>
                    <a:pt x="73148" y="22537"/>
                    <a:pt x="71069" y="23068"/>
                    <a:pt x="69376" y="23068"/>
                  </a:cubicBezTo>
                  <a:cubicBezTo>
                    <a:pt x="68445" y="23068"/>
                    <a:pt x="67630" y="22907"/>
                    <a:pt x="67252" y="22539"/>
                  </a:cubicBezTo>
                  <a:cubicBezTo>
                    <a:pt x="66636" y="21940"/>
                    <a:pt x="65905" y="21693"/>
                    <a:pt x="65124" y="21693"/>
                  </a:cubicBezTo>
                  <a:cubicBezTo>
                    <a:pt x="63293" y="21693"/>
                    <a:pt x="61194" y="23048"/>
                    <a:pt x="59696" y="24392"/>
                  </a:cubicBezTo>
                  <a:lnTo>
                    <a:pt x="53326" y="30110"/>
                  </a:lnTo>
                  <a:cubicBezTo>
                    <a:pt x="51731" y="31541"/>
                    <a:pt x="50013" y="33034"/>
                    <a:pt x="47899" y="33389"/>
                  </a:cubicBezTo>
                  <a:cubicBezTo>
                    <a:pt x="47672" y="33427"/>
                    <a:pt x="47440" y="33446"/>
                    <a:pt x="47206" y="33446"/>
                  </a:cubicBezTo>
                  <a:cubicBezTo>
                    <a:pt x="45267" y="33446"/>
                    <a:pt x="43232" y="32171"/>
                    <a:pt x="43155" y="30259"/>
                  </a:cubicBezTo>
                  <a:cubicBezTo>
                    <a:pt x="43563" y="29875"/>
                    <a:pt x="44085" y="29761"/>
                    <a:pt x="44655" y="29761"/>
                  </a:cubicBezTo>
                  <a:cubicBezTo>
                    <a:pt x="45498" y="29761"/>
                    <a:pt x="46445" y="30012"/>
                    <a:pt x="47276" y="30012"/>
                  </a:cubicBezTo>
                  <a:cubicBezTo>
                    <a:pt x="47872" y="30012"/>
                    <a:pt x="48409" y="29883"/>
                    <a:pt x="48805" y="29438"/>
                  </a:cubicBezTo>
                  <a:cubicBezTo>
                    <a:pt x="49977" y="28121"/>
                    <a:pt x="48243" y="26238"/>
                    <a:pt x="46718" y="25356"/>
                  </a:cubicBezTo>
                  <a:cubicBezTo>
                    <a:pt x="43929" y="23744"/>
                    <a:pt x="41047" y="22101"/>
                    <a:pt x="37854" y="21667"/>
                  </a:cubicBezTo>
                  <a:cubicBezTo>
                    <a:pt x="37395" y="21605"/>
                    <a:pt x="36928" y="21573"/>
                    <a:pt x="36459" y="21573"/>
                  </a:cubicBezTo>
                  <a:cubicBezTo>
                    <a:pt x="33662" y="21573"/>
                    <a:pt x="30804" y="22696"/>
                    <a:pt x="29384" y="25062"/>
                  </a:cubicBezTo>
                  <a:cubicBezTo>
                    <a:pt x="27966" y="27426"/>
                    <a:pt x="28225" y="30512"/>
                    <a:pt x="26820" y="32884"/>
                  </a:cubicBezTo>
                  <a:cubicBezTo>
                    <a:pt x="25941" y="34369"/>
                    <a:pt x="24491" y="35431"/>
                    <a:pt x="23493" y="36839"/>
                  </a:cubicBezTo>
                  <a:cubicBezTo>
                    <a:pt x="22495" y="38247"/>
                    <a:pt x="22067" y="40372"/>
                    <a:pt x="23291" y="41591"/>
                  </a:cubicBezTo>
                  <a:cubicBezTo>
                    <a:pt x="24277" y="42574"/>
                    <a:pt x="25957" y="42576"/>
                    <a:pt x="26934" y="43568"/>
                  </a:cubicBezTo>
                  <a:cubicBezTo>
                    <a:pt x="27686" y="44334"/>
                    <a:pt x="27942" y="45612"/>
                    <a:pt x="28928" y="46032"/>
                  </a:cubicBezTo>
                  <a:cubicBezTo>
                    <a:pt x="29116" y="46112"/>
                    <a:pt x="29308" y="46149"/>
                    <a:pt x="29499" y="46149"/>
                  </a:cubicBezTo>
                  <a:cubicBezTo>
                    <a:pt x="30453" y="46149"/>
                    <a:pt x="31375" y="45228"/>
                    <a:pt x="31599" y="44232"/>
                  </a:cubicBezTo>
                  <a:cubicBezTo>
                    <a:pt x="31870" y="43035"/>
                    <a:pt x="31491" y="41803"/>
                    <a:pt x="31294" y="40594"/>
                  </a:cubicBezTo>
                  <a:cubicBezTo>
                    <a:pt x="30707" y="36976"/>
                    <a:pt x="32524" y="32527"/>
                    <a:pt x="36153" y="32010"/>
                  </a:cubicBezTo>
                  <a:cubicBezTo>
                    <a:pt x="36979" y="32041"/>
                    <a:pt x="37253" y="33221"/>
                    <a:pt x="36881" y="33960"/>
                  </a:cubicBezTo>
                  <a:cubicBezTo>
                    <a:pt x="36512" y="34700"/>
                    <a:pt x="35790" y="35213"/>
                    <a:pt x="35400" y="35941"/>
                  </a:cubicBezTo>
                  <a:cubicBezTo>
                    <a:pt x="34663" y="37314"/>
                    <a:pt x="35518" y="39272"/>
                    <a:pt x="37026" y="39667"/>
                  </a:cubicBezTo>
                  <a:cubicBezTo>
                    <a:pt x="38598" y="40078"/>
                    <a:pt x="41223" y="39748"/>
                    <a:pt x="41017" y="41358"/>
                  </a:cubicBezTo>
                  <a:cubicBezTo>
                    <a:pt x="40797" y="43068"/>
                    <a:pt x="37630" y="41948"/>
                    <a:pt x="36606" y="43336"/>
                  </a:cubicBezTo>
                  <a:cubicBezTo>
                    <a:pt x="36002" y="44155"/>
                    <a:pt x="36537" y="45296"/>
                    <a:pt x="36521" y="46313"/>
                  </a:cubicBezTo>
                  <a:cubicBezTo>
                    <a:pt x="36494" y="48303"/>
                    <a:pt x="34299" y="49599"/>
                    <a:pt x="32313" y="49739"/>
                  </a:cubicBezTo>
                  <a:cubicBezTo>
                    <a:pt x="32097" y="49755"/>
                    <a:pt x="31880" y="49762"/>
                    <a:pt x="31663" y="49762"/>
                  </a:cubicBezTo>
                  <a:cubicBezTo>
                    <a:pt x="30164" y="49762"/>
                    <a:pt x="28664" y="49439"/>
                    <a:pt x="27166" y="49439"/>
                  </a:cubicBezTo>
                  <a:cubicBezTo>
                    <a:pt x="26898" y="49439"/>
                    <a:pt x="26629" y="49449"/>
                    <a:pt x="26361" y="49474"/>
                  </a:cubicBezTo>
                  <a:cubicBezTo>
                    <a:pt x="24379" y="49654"/>
                    <a:pt x="22222" y="51058"/>
                    <a:pt x="22312" y="53044"/>
                  </a:cubicBezTo>
                  <a:cubicBezTo>
                    <a:pt x="19567" y="54331"/>
                    <a:pt x="16715" y="55374"/>
                    <a:pt x="13788" y="56164"/>
                  </a:cubicBezTo>
                  <a:cubicBezTo>
                    <a:pt x="13912" y="58317"/>
                    <a:pt x="17975" y="58517"/>
                    <a:pt x="17960" y="60675"/>
                  </a:cubicBezTo>
                  <a:cubicBezTo>
                    <a:pt x="17949" y="61887"/>
                    <a:pt x="16542" y="62556"/>
                    <a:pt x="15302" y="62556"/>
                  </a:cubicBezTo>
                  <a:cubicBezTo>
                    <a:pt x="15219" y="62556"/>
                    <a:pt x="15137" y="62553"/>
                    <a:pt x="15056" y="62547"/>
                  </a:cubicBezTo>
                  <a:cubicBezTo>
                    <a:pt x="14072" y="62475"/>
                    <a:pt x="13082" y="62160"/>
                    <a:pt x="12113" y="62160"/>
                  </a:cubicBezTo>
                  <a:cubicBezTo>
                    <a:pt x="11810" y="62160"/>
                    <a:pt x="11508" y="62191"/>
                    <a:pt x="11210" y="62270"/>
                  </a:cubicBezTo>
                  <a:cubicBezTo>
                    <a:pt x="9047" y="62839"/>
                    <a:pt x="8290" y="65880"/>
                    <a:pt x="9487" y="67769"/>
                  </a:cubicBezTo>
                  <a:cubicBezTo>
                    <a:pt x="10572" y="69481"/>
                    <a:pt x="12694" y="70258"/>
                    <a:pt x="14741" y="70258"/>
                  </a:cubicBezTo>
                  <a:cubicBezTo>
                    <a:pt x="14954" y="70258"/>
                    <a:pt x="15165" y="70249"/>
                    <a:pt x="15375" y="70233"/>
                  </a:cubicBezTo>
                  <a:cubicBezTo>
                    <a:pt x="16269" y="70162"/>
                    <a:pt x="17225" y="69924"/>
                    <a:pt x="17785" y="69223"/>
                  </a:cubicBezTo>
                  <a:cubicBezTo>
                    <a:pt x="18318" y="68554"/>
                    <a:pt x="18362" y="67634"/>
                    <a:pt x="18586" y="66808"/>
                  </a:cubicBezTo>
                  <a:cubicBezTo>
                    <a:pt x="19089" y="64960"/>
                    <a:pt x="20667" y="63445"/>
                    <a:pt x="22534" y="63019"/>
                  </a:cubicBezTo>
                  <a:cubicBezTo>
                    <a:pt x="23588" y="62778"/>
                    <a:pt x="24878" y="62758"/>
                    <a:pt x="25444" y="61839"/>
                  </a:cubicBezTo>
                  <a:cubicBezTo>
                    <a:pt x="27854" y="63143"/>
                    <a:pt x="29550" y="65685"/>
                    <a:pt x="29826" y="68413"/>
                  </a:cubicBezTo>
                  <a:cubicBezTo>
                    <a:pt x="30020" y="68663"/>
                    <a:pt x="30274" y="68770"/>
                    <a:pt x="30543" y="68770"/>
                  </a:cubicBezTo>
                  <a:cubicBezTo>
                    <a:pt x="31347" y="68770"/>
                    <a:pt x="32287" y="67809"/>
                    <a:pt x="32159" y="66868"/>
                  </a:cubicBezTo>
                  <a:cubicBezTo>
                    <a:pt x="31991" y="65614"/>
                    <a:pt x="30882" y="64743"/>
                    <a:pt x="30003" y="63834"/>
                  </a:cubicBezTo>
                  <a:cubicBezTo>
                    <a:pt x="29122" y="62923"/>
                    <a:pt x="28387" y="61510"/>
                    <a:pt x="29078" y="60448"/>
                  </a:cubicBezTo>
                  <a:lnTo>
                    <a:pt x="29078" y="60448"/>
                  </a:lnTo>
                  <a:cubicBezTo>
                    <a:pt x="33197" y="61658"/>
                    <a:pt x="36527" y="65238"/>
                    <a:pt x="37435" y="69435"/>
                  </a:cubicBezTo>
                  <a:cubicBezTo>
                    <a:pt x="38871" y="69149"/>
                    <a:pt x="39664" y="67205"/>
                    <a:pt x="38838" y="65997"/>
                  </a:cubicBezTo>
                  <a:cubicBezTo>
                    <a:pt x="39003" y="65628"/>
                    <a:pt x="39328" y="65472"/>
                    <a:pt x="39697" y="65472"/>
                  </a:cubicBezTo>
                  <a:cubicBezTo>
                    <a:pt x="40331" y="65472"/>
                    <a:pt x="41094" y="65932"/>
                    <a:pt x="41391" y="66558"/>
                  </a:cubicBezTo>
                  <a:cubicBezTo>
                    <a:pt x="41862" y="67549"/>
                    <a:pt x="41819" y="68770"/>
                    <a:pt x="42492" y="69636"/>
                  </a:cubicBezTo>
                  <a:cubicBezTo>
                    <a:pt x="43175" y="70517"/>
                    <a:pt x="44261" y="70711"/>
                    <a:pt x="45451" y="70711"/>
                  </a:cubicBezTo>
                  <a:cubicBezTo>
                    <a:pt x="46388" y="70711"/>
                    <a:pt x="47390" y="70590"/>
                    <a:pt x="48312" y="70590"/>
                  </a:cubicBezTo>
                  <a:cubicBezTo>
                    <a:pt x="49551" y="70590"/>
                    <a:pt x="50643" y="70808"/>
                    <a:pt x="51235" y="71828"/>
                  </a:cubicBezTo>
                  <a:cubicBezTo>
                    <a:pt x="52336" y="73723"/>
                    <a:pt x="49909" y="75927"/>
                    <a:pt x="47711" y="75927"/>
                  </a:cubicBezTo>
                  <a:cubicBezTo>
                    <a:pt x="47678" y="75927"/>
                    <a:pt x="47645" y="75926"/>
                    <a:pt x="47613" y="75925"/>
                  </a:cubicBezTo>
                  <a:cubicBezTo>
                    <a:pt x="45391" y="75856"/>
                    <a:pt x="43361" y="74585"/>
                    <a:pt x="41147" y="74365"/>
                  </a:cubicBezTo>
                  <a:cubicBezTo>
                    <a:pt x="40897" y="74340"/>
                    <a:pt x="40647" y="74329"/>
                    <a:pt x="40397" y="74329"/>
                  </a:cubicBezTo>
                  <a:cubicBezTo>
                    <a:pt x="38218" y="74329"/>
                    <a:pt x="36082" y="75200"/>
                    <a:pt x="33896" y="75455"/>
                  </a:cubicBezTo>
                  <a:cubicBezTo>
                    <a:pt x="33619" y="75487"/>
                    <a:pt x="33335" y="75503"/>
                    <a:pt x="33048" y="75503"/>
                  </a:cubicBezTo>
                  <a:cubicBezTo>
                    <a:pt x="30807" y="75503"/>
                    <a:pt x="28395" y="74514"/>
                    <a:pt x="27939" y="72388"/>
                  </a:cubicBezTo>
                  <a:cubicBezTo>
                    <a:pt x="27802" y="71741"/>
                    <a:pt x="27855" y="71030"/>
                    <a:pt x="27514" y="70464"/>
                  </a:cubicBezTo>
                  <a:cubicBezTo>
                    <a:pt x="27109" y="69793"/>
                    <a:pt x="26279" y="69553"/>
                    <a:pt x="25473" y="69553"/>
                  </a:cubicBezTo>
                  <a:cubicBezTo>
                    <a:pt x="25313" y="69553"/>
                    <a:pt x="25154" y="69562"/>
                    <a:pt x="24999" y="69580"/>
                  </a:cubicBezTo>
                  <a:cubicBezTo>
                    <a:pt x="21817" y="69942"/>
                    <a:pt x="18598" y="72595"/>
                    <a:pt x="15740" y="72595"/>
                  </a:cubicBezTo>
                  <a:cubicBezTo>
                    <a:pt x="14956" y="72595"/>
                    <a:pt x="14199" y="72395"/>
                    <a:pt x="13478" y="71894"/>
                  </a:cubicBezTo>
                  <a:cubicBezTo>
                    <a:pt x="11337" y="76062"/>
                    <a:pt x="6101" y="77629"/>
                    <a:pt x="3179" y="81294"/>
                  </a:cubicBezTo>
                  <a:cubicBezTo>
                    <a:pt x="0" y="85282"/>
                    <a:pt x="268" y="91440"/>
                    <a:pt x="3354" y="95500"/>
                  </a:cubicBezTo>
                  <a:cubicBezTo>
                    <a:pt x="6050" y="99045"/>
                    <a:pt x="10552" y="100957"/>
                    <a:pt x="15019" y="100957"/>
                  </a:cubicBezTo>
                  <a:cubicBezTo>
                    <a:pt x="15667" y="100957"/>
                    <a:pt x="16314" y="100917"/>
                    <a:pt x="16954" y="100836"/>
                  </a:cubicBezTo>
                  <a:cubicBezTo>
                    <a:pt x="17630" y="100750"/>
                    <a:pt x="18327" y="100626"/>
                    <a:pt x="19005" y="100626"/>
                  </a:cubicBezTo>
                  <a:cubicBezTo>
                    <a:pt x="19489" y="100626"/>
                    <a:pt x="19963" y="100690"/>
                    <a:pt x="20413" y="100875"/>
                  </a:cubicBezTo>
                  <a:cubicBezTo>
                    <a:pt x="21482" y="101317"/>
                    <a:pt x="22166" y="102352"/>
                    <a:pt x="23058" y="103088"/>
                  </a:cubicBezTo>
                  <a:cubicBezTo>
                    <a:pt x="23580" y="103519"/>
                    <a:pt x="24303" y="103823"/>
                    <a:pt x="24961" y="103823"/>
                  </a:cubicBezTo>
                  <a:cubicBezTo>
                    <a:pt x="25427" y="103823"/>
                    <a:pt x="25861" y="103670"/>
                    <a:pt x="26168" y="103301"/>
                  </a:cubicBezTo>
                  <a:lnTo>
                    <a:pt x="26168" y="103301"/>
                  </a:lnTo>
                  <a:cubicBezTo>
                    <a:pt x="25321" y="105399"/>
                    <a:pt x="25557" y="107902"/>
                    <a:pt x="26779" y="109805"/>
                  </a:cubicBezTo>
                  <a:cubicBezTo>
                    <a:pt x="28099" y="111859"/>
                    <a:pt x="30559" y="113484"/>
                    <a:pt x="30509" y="115926"/>
                  </a:cubicBezTo>
                  <a:cubicBezTo>
                    <a:pt x="30482" y="117190"/>
                    <a:pt x="29748" y="118318"/>
                    <a:pt x="29403" y="119536"/>
                  </a:cubicBezTo>
                  <a:cubicBezTo>
                    <a:pt x="27829" y="125109"/>
                    <a:pt x="34415" y="129657"/>
                    <a:pt x="35455" y="135354"/>
                  </a:cubicBezTo>
                  <a:cubicBezTo>
                    <a:pt x="35736" y="136888"/>
                    <a:pt x="35735" y="138735"/>
                    <a:pt x="37029" y="139601"/>
                  </a:cubicBezTo>
                  <a:cubicBezTo>
                    <a:pt x="37625" y="139999"/>
                    <a:pt x="38374" y="140081"/>
                    <a:pt x="39090" y="140127"/>
                  </a:cubicBezTo>
                  <a:cubicBezTo>
                    <a:pt x="39409" y="140148"/>
                    <a:pt x="39736" y="140158"/>
                    <a:pt x="40067" y="140158"/>
                  </a:cubicBezTo>
                  <a:cubicBezTo>
                    <a:pt x="43538" y="140158"/>
                    <a:pt x="47454" y="138962"/>
                    <a:pt x="48151" y="135675"/>
                  </a:cubicBezTo>
                  <a:cubicBezTo>
                    <a:pt x="48366" y="134657"/>
                    <a:pt x="48212" y="133602"/>
                    <a:pt x="48243" y="132560"/>
                  </a:cubicBezTo>
                  <a:cubicBezTo>
                    <a:pt x="48336" y="129451"/>
                    <a:pt x="50239" y="126459"/>
                    <a:pt x="53017" y="125056"/>
                  </a:cubicBezTo>
                  <a:cubicBezTo>
                    <a:pt x="53771" y="124675"/>
                    <a:pt x="54600" y="124390"/>
                    <a:pt x="55202" y="123799"/>
                  </a:cubicBezTo>
                  <a:cubicBezTo>
                    <a:pt x="56528" y="122495"/>
                    <a:pt x="56234" y="120283"/>
                    <a:pt x="55553" y="118553"/>
                  </a:cubicBezTo>
                  <a:cubicBezTo>
                    <a:pt x="54872" y="116821"/>
                    <a:pt x="53881" y="115076"/>
                    <a:pt x="54120" y="113231"/>
                  </a:cubicBezTo>
                  <a:cubicBezTo>
                    <a:pt x="54502" y="110269"/>
                    <a:pt x="57681" y="108706"/>
                    <a:pt x="60090" y="106941"/>
                  </a:cubicBezTo>
                  <a:cubicBezTo>
                    <a:pt x="63716" y="104284"/>
                    <a:pt x="66206" y="100125"/>
                    <a:pt x="66835" y="95675"/>
                  </a:cubicBezTo>
                  <a:lnTo>
                    <a:pt x="66835" y="95675"/>
                  </a:lnTo>
                  <a:cubicBezTo>
                    <a:pt x="65061" y="96232"/>
                    <a:pt x="63075" y="96745"/>
                    <a:pt x="61220" y="96745"/>
                  </a:cubicBezTo>
                  <a:cubicBezTo>
                    <a:pt x="59581" y="96745"/>
                    <a:pt x="58045" y="96344"/>
                    <a:pt x="56849" y="95215"/>
                  </a:cubicBezTo>
                  <a:cubicBezTo>
                    <a:pt x="55965" y="94380"/>
                    <a:pt x="55421" y="93259"/>
                    <a:pt x="54897" y="92162"/>
                  </a:cubicBezTo>
                  <a:lnTo>
                    <a:pt x="50173" y="82291"/>
                  </a:lnTo>
                  <a:cubicBezTo>
                    <a:pt x="49966" y="81857"/>
                    <a:pt x="49755" y="81362"/>
                    <a:pt x="49925" y="80912"/>
                  </a:cubicBezTo>
                  <a:cubicBezTo>
                    <a:pt x="50074" y="80517"/>
                    <a:pt x="50366" y="80356"/>
                    <a:pt x="50717" y="80356"/>
                  </a:cubicBezTo>
                  <a:cubicBezTo>
                    <a:pt x="51453" y="80356"/>
                    <a:pt x="52449" y="81064"/>
                    <a:pt x="52928" y="81807"/>
                  </a:cubicBezTo>
                  <a:cubicBezTo>
                    <a:pt x="55452" y="85724"/>
                    <a:pt x="57718" y="89804"/>
                    <a:pt x="59707" y="94020"/>
                  </a:cubicBezTo>
                  <a:cubicBezTo>
                    <a:pt x="63791" y="93273"/>
                    <a:pt x="67648" y="91596"/>
                    <a:pt x="70980" y="89118"/>
                  </a:cubicBezTo>
                  <a:cubicBezTo>
                    <a:pt x="72037" y="88329"/>
                    <a:pt x="73088" y="87386"/>
                    <a:pt x="73445" y="86117"/>
                  </a:cubicBezTo>
                  <a:cubicBezTo>
                    <a:pt x="73802" y="84846"/>
                    <a:pt x="73146" y="83218"/>
                    <a:pt x="71846" y="82993"/>
                  </a:cubicBezTo>
                  <a:cubicBezTo>
                    <a:pt x="71723" y="82971"/>
                    <a:pt x="71600" y="82963"/>
                    <a:pt x="71476" y="82963"/>
                  </a:cubicBezTo>
                  <a:cubicBezTo>
                    <a:pt x="71093" y="82963"/>
                    <a:pt x="70708" y="83045"/>
                    <a:pt x="70324" y="83086"/>
                  </a:cubicBezTo>
                  <a:cubicBezTo>
                    <a:pt x="70133" y="83106"/>
                    <a:pt x="69943" y="83115"/>
                    <a:pt x="69755" y="83115"/>
                  </a:cubicBezTo>
                  <a:cubicBezTo>
                    <a:pt x="66927" y="83115"/>
                    <a:pt x="64468" y="80925"/>
                    <a:pt x="62588" y="78727"/>
                  </a:cubicBezTo>
                  <a:cubicBezTo>
                    <a:pt x="63132" y="78118"/>
                    <a:pt x="63852" y="77890"/>
                    <a:pt x="64640" y="77890"/>
                  </a:cubicBezTo>
                  <a:cubicBezTo>
                    <a:pt x="65842" y="77890"/>
                    <a:pt x="67201" y="78421"/>
                    <a:pt x="68334" y="78941"/>
                  </a:cubicBezTo>
                  <a:cubicBezTo>
                    <a:pt x="71699" y="80486"/>
                    <a:pt x="75249" y="81588"/>
                    <a:pt x="78895" y="82221"/>
                  </a:cubicBezTo>
                  <a:cubicBezTo>
                    <a:pt x="79803" y="82378"/>
                    <a:pt x="80736" y="82513"/>
                    <a:pt x="81554" y="82936"/>
                  </a:cubicBezTo>
                  <a:cubicBezTo>
                    <a:pt x="82126" y="83232"/>
                    <a:pt x="82622" y="83658"/>
                    <a:pt x="83095" y="84096"/>
                  </a:cubicBezTo>
                  <a:cubicBezTo>
                    <a:pt x="87298" y="87967"/>
                    <a:pt x="90407" y="93013"/>
                    <a:pt x="91975" y="98509"/>
                  </a:cubicBezTo>
                  <a:cubicBezTo>
                    <a:pt x="92104" y="98538"/>
                    <a:pt x="92231" y="98552"/>
                    <a:pt x="92354" y="98552"/>
                  </a:cubicBezTo>
                  <a:cubicBezTo>
                    <a:pt x="93754" y="98552"/>
                    <a:pt x="94717" y="96760"/>
                    <a:pt x="94833" y="95252"/>
                  </a:cubicBezTo>
                  <a:cubicBezTo>
                    <a:pt x="94960" y="93612"/>
                    <a:pt x="94769" y="91722"/>
                    <a:pt x="95948" y="90578"/>
                  </a:cubicBezTo>
                  <a:cubicBezTo>
                    <a:pt x="96875" y="89678"/>
                    <a:pt x="98399" y="89556"/>
                    <a:pt x="99214" y="88552"/>
                  </a:cubicBezTo>
                  <a:cubicBezTo>
                    <a:pt x="100238" y="87289"/>
                    <a:pt x="99703" y="85157"/>
                    <a:pt x="100900" y="84056"/>
                  </a:cubicBezTo>
                  <a:cubicBezTo>
                    <a:pt x="101284" y="83704"/>
                    <a:pt x="101728" y="83552"/>
                    <a:pt x="102190" y="83552"/>
                  </a:cubicBezTo>
                  <a:cubicBezTo>
                    <a:pt x="103537" y="83552"/>
                    <a:pt x="105034" y="84844"/>
                    <a:pt x="105630" y="86240"/>
                  </a:cubicBezTo>
                  <a:cubicBezTo>
                    <a:pt x="106431" y="88116"/>
                    <a:pt x="106723" y="90422"/>
                    <a:pt x="108410" y="91569"/>
                  </a:cubicBezTo>
                  <a:lnTo>
                    <a:pt x="111137" y="91176"/>
                  </a:lnTo>
                  <a:cubicBezTo>
                    <a:pt x="111152" y="95778"/>
                    <a:pt x="112750" y="100362"/>
                    <a:pt x="115602" y="103975"/>
                  </a:cubicBezTo>
                  <a:cubicBezTo>
                    <a:pt x="117157" y="103161"/>
                    <a:pt x="116453" y="100795"/>
                    <a:pt x="115480" y="99330"/>
                  </a:cubicBezTo>
                  <a:cubicBezTo>
                    <a:pt x="114508" y="97866"/>
                    <a:pt x="113554" y="95681"/>
                    <a:pt x="114936" y="94596"/>
                  </a:cubicBezTo>
                  <a:lnTo>
                    <a:pt x="114936" y="94596"/>
                  </a:lnTo>
                  <a:cubicBezTo>
                    <a:pt x="116854" y="94614"/>
                    <a:pt x="117747" y="97259"/>
                    <a:pt x="119611" y="97712"/>
                  </a:cubicBezTo>
                  <a:cubicBezTo>
                    <a:pt x="119777" y="97752"/>
                    <a:pt x="119940" y="97771"/>
                    <a:pt x="120101" y="97771"/>
                  </a:cubicBezTo>
                  <a:cubicBezTo>
                    <a:pt x="121744" y="97771"/>
                    <a:pt x="123089" y="95790"/>
                    <a:pt x="122784" y="94080"/>
                  </a:cubicBezTo>
                  <a:cubicBezTo>
                    <a:pt x="122451" y="92201"/>
                    <a:pt x="120835" y="90820"/>
                    <a:pt x="119169" y="89895"/>
                  </a:cubicBezTo>
                  <a:cubicBezTo>
                    <a:pt x="117675" y="88258"/>
                    <a:pt x="119833" y="85644"/>
                    <a:pt x="122018" y="85274"/>
                  </a:cubicBezTo>
                  <a:cubicBezTo>
                    <a:pt x="122730" y="85153"/>
                    <a:pt x="123464" y="85138"/>
                    <a:pt x="124199" y="85138"/>
                  </a:cubicBezTo>
                  <a:cubicBezTo>
                    <a:pt x="124443" y="85138"/>
                    <a:pt x="124686" y="85140"/>
                    <a:pt x="124930" y="85140"/>
                  </a:cubicBezTo>
                  <a:cubicBezTo>
                    <a:pt x="126201" y="85140"/>
                    <a:pt x="127452" y="85095"/>
                    <a:pt x="128573" y="84531"/>
                  </a:cubicBezTo>
                  <a:cubicBezTo>
                    <a:pt x="130946" y="83339"/>
                    <a:pt x="131739" y="80207"/>
                    <a:pt x="131200" y="77607"/>
                  </a:cubicBezTo>
                  <a:cubicBezTo>
                    <a:pt x="130659" y="75007"/>
                    <a:pt x="129117" y="72748"/>
                    <a:pt x="127857" y="70410"/>
                  </a:cubicBezTo>
                  <a:cubicBezTo>
                    <a:pt x="126781" y="68413"/>
                    <a:pt x="126249" y="65298"/>
                    <a:pt x="128341" y="64420"/>
                  </a:cubicBezTo>
                  <a:cubicBezTo>
                    <a:pt x="128900" y="64186"/>
                    <a:pt x="129528" y="64195"/>
                    <a:pt x="130135" y="64170"/>
                  </a:cubicBezTo>
                  <a:cubicBezTo>
                    <a:pt x="138047" y="63837"/>
                    <a:pt x="144592" y="55459"/>
                    <a:pt x="143005" y="47701"/>
                  </a:cubicBezTo>
                  <a:cubicBezTo>
                    <a:pt x="142706" y="46238"/>
                    <a:pt x="142140" y="44786"/>
                    <a:pt x="141097" y="43719"/>
                  </a:cubicBezTo>
                  <a:cubicBezTo>
                    <a:pt x="139216" y="41800"/>
                    <a:pt x="136024" y="41349"/>
                    <a:pt x="134619" y="39057"/>
                  </a:cubicBezTo>
                  <a:cubicBezTo>
                    <a:pt x="132900" y="36255"/>
                    <a:pt x="135025" y="32537"/>
                    <a:pt x="137778" y="30737"/>
                  </a:cubicBezTo>
                  <a:cubicBezTo>
                    <a:pt x="140529" y="28938"/>
                    <a:pt x="143891" y="28156"/>
                    <a:pt x="146461" y="26105"/>
                  </a:cubicBezTo>
                  <a:cubicBezTo>
                    <a:pt x="147145" y="26087"/>
                    <a:pt x="147512" y="25417"/>
                    <a:pt x="147638" y="24743"/>
                  </a:cubicBezTo>
                  <a:cubicBezTo>
                    <a:pt x="147716" y="24319"/>
                    <a:pt x="147611" y="23887"/>
                    <a:pt x="147608" y="23456"/>
                  </a:cubicBezTo>
                  <a:cubicBezTo>
                    <a:pt x="147598" y="22276"/>
                    <a:pt x="148442" y="21139"/>
                    <a:pt x="149574" y="20805"/>
                  </a:cubicBezTo>
                  <a:cubicBezTo>
                    <a:pt x="149811" y="20736"/>
                    <a:pt x="150056" y="20702"/>
                    <a:pt x="150302" y="20702"/>
                  </a:cubicBezTo>
                  <a:cubicBezTo>
                    <a:pt x="151231" y="20702"/>
                    <a:pt x="152165" y="21179"/>
                    <a:pt x="152664" y="21968"/>
                  </a:cubicBezTo>
                  <a:cubicBezTo>
                    <a:pt x="153442" y="23198"/>
                    <a:pt x="153129" y="24821"/>
                    <a:pt x="152563" y="26163"/>
                  </a:cubicBezTo>
                  <a:cubicBezTo>
                    <a:pt x="151998" y="27505"/>
                    <a:pt x="151199" y="28790"/>
                    <a:pt x="151051" y="30239"/>
                  </a:cubicBezTo>
                  <a:cubicBezTo>
                    <a:pt x="150905" y="31687"/>
                    <a:pt x="151726" y="33391"/>
                    <a:pt x="153173" y="33553"/>
                  </a:cubicBezTo>
                  <a:cubicBezTo>
                    <a:pt x="153252" y="33562"/>
                    <a:pt x="153330" y="33566"/>
                    <a:pt x="153406" y="33566"/>
                  </a:cubicBezTo>
                  <a:cubicBezTo>
                    <a:pt x="155043" y="33566"/>
                    <a:pt x="156090" y="31574"/>
                    <a:pt x="156201" y="29877"/>
                  </a:cubicBezTo>
                  <a:cubicBezTo>
                    <a:pt x="156318" y="28099"/>
                    <a:pt x="155972" y="26160"/>
                    <a:pt x="156925" y="24659"/>
                  </a:cubicBezTo>
                  <a:cubicBezTo>
                    <a:pt x="158377" y="22374"/>
                    <a:pt x="162385" y="21839"/>
                    <a:pt x="162490" y="19133"/>
                  </a:cubicBezTo>
                  <a:cubicBezTo>
                    <a:pt x="162574" y="16945"/>
                    <a:pt x="159821" y="15661"/>
                    <a:pt x="159327" y="13530"/>
                  </a:cubicBezTo>
                  <a:cubicBezTo>
                    <a:pt x="159129" y="12668"/>
                    <a:pt x="159325" y="11773"/>
                    <a:pt x="159405" y="10894"/>
                  </a:cubicBezTo>
                  <a:cubicBezTo>
                    <a:pt x="159709" y="7612"/>
                    <a:pt x="158263" y="4218"/>
                    <a:pt x="155688" y="2163"/>
                  </a:cubicBezTo>
                  <a:cubicBezTo>
                    <a:pt x="153919" y="751"/>
                    <a:pt x="151652" y="0"/>
                    <a:pt x="149391" y="0"/>
                  </a:cubicBezTo>
                  <a:close/>
                </a:path>
              </a:pathLst>
            </a:custGeom>
            <a:noFill/>
            <a:ln w="9525" cap="flat" cmpd="sng">
              <a:solidFill>
                <a:srgbClr val="E1E7EC"/>
              </a:solidFill>
              <a:prstDash val="solid"/>
              <a:round/>
              <a:headEnd type="none" w="sm" len="sm"/>
              <a:tailEnd type="none" w="sm" len="sm"/>
            </a:ln>
          </p:spPr>
          <p:txBody>
            <a:bodyPr spcFirstLastPara="1" wrap="square" lIns="243737" tIns="243737" rIns="243737" bIns="243737" anchor="ctr" anchorCtr="0">
              <a:noAutofit/>
            </a:bodyPr>
            <a:lstStyle/>
            <a:p>
              <a:endParaRPr sz="4799"/>
            </a:p>
          </p:txBody>
        </p:sp>
        <p:sp>
          <p:nvSpPr>
            <p:cNvPr id="7" name="Google Shape;2940;p65">
              <a:extLst>
                <a:ext uri="{FF2B5EF4-FFF2-40B4-BE49-F238E27FC236}">
                  <a16:creationId xmlns:a16="http://schemas.microsoft.com/office/drawing/2014/main" id="{AF9C39B1-07F3-414E-BD7C-FCD90148A0A6}"/>
                </a:ext>
              </a:extLst>
            </p:cNvPr>
            <p:cNvSpPr/>
            <p:nvPr/>
          </p:nvSpPr>
          <p:spPr>
            <a:xfrm>
              <a:off x="6146600" y="3671525"/>
              <a:ext cx="342925" cy="189500"/>
            </a:xfrm>
            <a:custGeom>
              <a:avLst/>
              <a:gdLst/>
              <a:ahLst/>
              <a:cxnLst/>
              <a:rect l="l" t="t" r="r" b="b"/>
              <a:pathLst>
                <a:path w="13717" h="7580" extrusionOk="0">
                  <a:moveTo>
                    <a:pt x="9951" y="0"/>
                  </a:moveTo>
                  <a:cubicBezTo>
                    <a:pt x="6355" y="0"/>
                    <a:pt x="1" y="1281"/>
                    <a:pt x="2486" y="4894"/>
                  </a:cubicBezTo>
                  <a:cubicBezTo>
                    <a:pt x="3169" y="5885"/>
                    <a:pt x="4297" y="6467"/>
                    <a:pt x="5404" y="6938"/>
                  </a:cubicBezTo>
                  <a:cubicBezTo>
                    <a:pt x="6217" y="7282"/>
                    <a:pt x="7136" y="7580"/>
                    <a:pt x="8003" y="7580"/>
                  </a:cubicBezTo>
                  <a:cubicBezTo>
                    <a:pt x="8565" y="7580"/>
                    <a:pt x="9106" y="7454"/>
                    <a:pt x="9581" y="7134"/>
                  </a:cubicBezTo>
                  <a:cubicBezTo>
                    <a:pt x="10406" y="6577"/>
                    <a:pt x="13156" y="2774"/>
                    <a:pt x="13348" y="1948"/>
                  </a:cubicBezTo>
                  <a:cubicBezTo>
                    <a:pt x="13716" y="358"/>
                    <a:pt x="13186" y="447"/>
                    <a:pt x="11597" y="126"/>
                  </a:cubicBezTo>
                  <a:cubicBezTo>
                    <a:pt x="11194" y="44"/>
                    <a:pt x="10620" y="0"/>
                    <a:pt x="9951" y="0"/>
                  </a:cubicBezTo>
                  <a:close/>
                </a:path>
              </a:pathLst>
            </a:custGeom>
            <a:noFill/>
            <a:ln w="9525" cap="flat" cmpd="sng">
              <a:solidFill>
                <a:srgbClr val="E1E7EC"/>
              </a:solidFill>
              <a:prstDash val="solid"/>
              <a:round/>
              <a:headEnd type="none" w="sm" len="sm"/>
              <a:tailEnd type="none" w="sm" len="sm"/>
            </a:ln>
          </p:spPr>
          <p:txBody>
            <a:bodyPr spcFirstLastPara="1" wrap="square" lIns="243737" tIns="243737" rIns="243737" bIns="243737" anchor="ctr" anchorCtr="0">
              <a:noAutofit/>
            </a:bodyPr>
            <a:lstStyle/>
            <a:p>
              <a:endParaRPr sz="4799"/>
            </a:p>
          </p:txBody>
        </p:sp>
        <p:sp>
          <p:nvSpPr>
            <p:cNvPr id="8" name="Google Shape;2941;p65">
              <a:extLst>
                <a:ext uri="{FF2B5EF4-FFF2-40B4-BE49-F238E27FC236}">
                  <a16:creationId xmlns:a16="http://schemas.microsoft.com/office/drawing/2014/main" id="{D16575C5-3208-4D5E-8722-CFDBF323F1B8}"/>
                </a:ext>
              </a:extLst>
            </p:cNvPr>
            <p:cNvSpPr/>
            <p:nvPr/>
          </p:nvSpPr>
          <p:spPr>
            <a:xfrm>
              <a:off x="5901600" y="3652500"/>
              <a:ext cx="558700" cy="402875"/>
            </a:xfrm>
            <a:custGeom>
              <a:avLst/>
              <a:gdLst/>
              <a:ahLst/>
              <a:cxnLst/>
              <a:rect l="l" t="t" r="r" b="b"/>
              <a:pathLst>
                <a:path w="22348" h="16115" extrusionOk="0">
                  <a:moveTo>
                    <a:pt x="946" y="1"/>
                  </a:moveTo>
                  <a:cubicBezTo>
                    <a:pt x="616" y="1"/>
                    <a:pt x="299" y="66"/>
                    <a:pt x="1" y="208"/>
                  </a:cubicBezTo>
                  <a:cubicBezTo>
                    <a:pt x="742" y="1762"/>
                    <a:pt x="2032" y="3475"/>
                    <a:pt x="2935" y="5119"/>
                  </a:cubicBezTo>
                  <a:cubicBezTo>
                    <a:pt x="6575" y="11745"/>
                    <a:pt x="13987" y="16115"/>
                    <a:pt x="21544" y="16115"/>
                  </a:cubicBezTo>
                  <a:cubicBezTo>
                    <a:pt x="21635" y="16115"/>
                    <a:pt x="21726" y="16114"/>
                    <a:pt x="21817" y="16113"/>
                  </a:cubicBezTo>
                  <a:cubicBezTo>
                    <a:pt x="22347" y="15571"/>
                    <a:pt x="21564" y="14744"/>
                    <a:pt x="20866" y="14448"/>
                  </a:cubicBezTo>
                  <a:cubicBezTo>
                    <a:pt x="18934" y="13634"/>
                    <a:pt x="16857" y="13226"/>
                    <a:pt x="14879" y="12532"/>
                  </a:cubicBezTo>
                  <a:cubicBezTo>
                    <a:pt x="12900" y="11839"/>
                    <a:pt x="10943" y="10790"/>
                    <a:pt x="9769" y="9051"/>
                  </a:cubicBezTo>
                  <a:cubicBezTo>
                    <a:pt x="9280" y="8326"/>
                    <a:pt x="8945" y="7508"/>
                    <a:pt x="8542" y="6731"/>
                  </a:cubicBezTo>
                  <a:cubicBezTo>
                    <a:pt x="7503" y="4729"/>
                    <a:pt x="3759" y="1"/>
                    <a:pt x="946" y="1"/>
                  </a:cubicBezTo>
                  <a:close/>
                </a:path>
              </a:pathLst>
            </a:custGeom>
            <a:noFill/>
            <a:ln w="9525" cap="flat" cmpd="sng">
              <a:solidFill>
                <a:srgbClr val="E1E7EC"/>
              </a:solidFill>
              <a:prstDash val="solid"/>
              <a:round/>
              <a:headEnd type="none" w="sm" len="sm"/>
              <a:tailEnd type="none" w="sm" len="sm"/>
            </a:ln>
          </p:spPr>
          <p:txBody>
            <a:bodyPr spcFirstLastPara="1" wrap="square" lIns="243737" tIns="243737" rIns="243737" bIns="243737" anchor="ctr" anchorCtr="0">
              <a:noAutofit/>
            </a:bodyPr>
            <a:lstStyle/>
            <a:p>
              <a:endParaRPr sz="4799"/>
            </a:p>
          </p:txBody>
        </p:sp>
        <p:sp>
          <p:nvSpPr>
            <p:cNvPr id="9" name="Google Shape;2942;p65">
              <a:extLst>
                <a:ext uri="{FF2B5EF4-FFF2-40B4-BE49-F238E27FC236}">
                  <a16:creationId xmlns:a16="http://schemas.microsoft.com/office/drawing/2014/main" id="{1DBE5698-7D65-4CE6-B661-FFD10EA9573D}"/>
                </a:ext>
              </a:extLst>
            </p:cNvPr>
            <p:cNvSpPr/>
            <p:nvPr/>
          </p:nvSpPr>
          <p:spPr>
            <a:xfrm>
              <a:off x="6249675" y="4061675"/>
              <a:ext cx="964575" cy="811125"/>
            </a:xfrm>
            <a:custGeom>
              <a:avLst/>
              <a:gdLst/>
              <a:ahLst/>
              <a:cxnLst/>
              <a:rect l="l" t="t" r="r" b="b"/>
              <a:pathLst>
                <a:path w="38583" h="32445" extrusionOk="0">
                  <a:moveTo>
                    <a:pt x="17573" y="0"/>
                  </a:moveTo>
                  <a:cubicBezTo>
                    <a:pt x="14431" y="0"/>
                    <a:pt x="10968" y="2180"/>
                    <a:pt x="9011" y="4369"/>
                  </a:cubicBezTo>
                  <a:cubicBezTo>
                    <a:pt x="8028" y="5468"/>
                    <a:pt x="7111" y="6810"/>
                    <a:pt x="5676" y="7153"/>
                  </a:cubicBezTo>
                  <a:cubicBezTo>
                    <a:pt x="4830" y="7356"/>
                    <a:pt x="3925" y="7164"/>
                    <a:pt x="3076" y="7361"/>
                  </a:cubicBezTo>
                  <a:cubicBezTo>
                    <a:pt x="581" y="7938"/>
                    <a:pt x="1" y="11293"/>
                    <a:pt x="569" y="13791"/>
                  </a:cubicBezTo>
                  <a:cubicBezTo>
                    <a:pt x="1136" y="16289"/>
                    <a:pt x="2307" y="18910"/>
                    <a:pt x="1374" y="21296"/>
                  </a:cubicBezTo>
                  <a:cubicBezTo>
                    <a:pt x="1185" y="21776"/>
                    <a:pt x="913" y="22246"/>
                    <a:pt x="921" y="22762"/>
                  </a:cubicBezTo>
                  <a:cubicBezTo>
                    <a:pt x="932" y="23380"/>
                    <a:pt x="1355" y="23921"/>
                    <a:pt x="1849" y="24293"/>
                  </a:cubicBezTo>
                  <a:cubicBezTo>
                    <a:pt x="2646" y="24890"/>
                    <a:pt x="3559" y="25128"/>
                    <a:pt x="4517" y="25128"/>
                  </a:cubicBezTo>
                  <a:cubicBezTo>
                    <a:pt x="6301" y="25128"/>
                    <a:pt x="8239" y="24301"/>
                    <a:pt x="9868" y="23418"/>
                  </a:cubicBezTo>
                  <a:cubicBezTo>
                    <a:pt x="11665" y="22444"/>
                    <a:pt x="13735" y="21414"/>
                    <a:pt x="15685" y="21414"/>
                  </a:cubicBezTo>
                  <a:cubicBezTo>
                    <a:pt x="16453" y="21414"/>
                    <a:pt x="17203" y="21574"/>
                    <a:pt x="17910" y="21960"/>
                  </a:cubicBezTo>
                  <a:cubicBezTo>
                    <a:pt x="20585" y="23420"/>
                    <a:pt x="20837" y="27119"/>
                    <a:pt x="22486" y="29685"/>
                  </a:cubicBezTo>
                  <a:cubicBezTo>
                    <a:pt x="23522" y="31296"/>
                    <a:pt x="25450" y="32445"/>
                    <a:pt x="27291" y="32445"/>
                  </a:cubicBezTo>
                  <a:cubicBezTo>
                    <a:pt x="28027" y="32445"/>
                    <a:pt x="28749" y="32261"/>
                    <a:pt x="29394" y="31851"/>
                  </a:cubicBezTo>
                  <a:cubicBezTo>
                    <a:pt x="30163" y="31362"/>
                    <a:pt x="30731" y="30624"/>
                    <a:pt x="31285" y="29900"/>
                  </a:cubicBezTo>
                  <a:lnTo>
                    <a:pt x="34684" y="25460"/>
                  </a:lnTo>
                  <a:cubicBezTo>
                    <a:pt x="36183" y="23501"/>
                    <a:pt x="37736" y="21414"/>
                    <a:pt x="38025" y="18965"/>
                  </a:cubicBezTo>
                  <a:cubicBezTo>
                    <a:pt x="38582" y="14235"/>
                    <a:pt x="34390" y="10436"/>
                    <a:pt x="30609" y="7540"/>
                  </a:cubicBezTo>
                  <a:cubicBezTo>
                    <a:pt x="30407" y="6031"/>
                    <a:pt x="30190" y="4479"/>
                    <a:pt x="29421" y="3165"/>
                  </a:cubicBezTo>
                  <a:cubicBezTo>
                    <a:pt x="28683" y="1906"/>
                    <a:pt x="27576" y="1186"/>
                    <a:pt x="26718" y="1186"/>
                  </a:cubicBezTo>
                  <a:cubicBezTo>
                    <a:pt x="25783" y="1186"/>
                    <a:pt x="25141" y="2039"/>
                    <a:pt x="25589" y="3982"/>
                  </a:cubicBezTo>
                  <a:cubicBezTo>
                    <a:pt x="25561" y="3983"/>
                    <a:pt x="25533" y="3983"/>
                    <a:pt x="25505" y="3983"/>
                  </a:cubicBezTo>
                  <a:cubicBezTo>
                    <a:pt x="23077" y="3983"/>
                    <a:pt x="21095" y="399"/>
                    <a:pt x="18382" y="51"/>
                  </a:cubicBezTo>
                  <a:cubicBezTo>
                    <a:pt x="18115" y="17"/>
                    <a:pt x="17846" y="0"/>
                    <a:pt x="17573" y="0"/>
                  </a:cubicBezTo>
                  <a:close/>
                </a:path>
              </a:pathLst>
            </a:custGeom>
            <a:noFill/>
            <a:ln w="9525" cap="flat" cmpd="sng">
              <a:solidFill>
                <a:srgbClr val="E1E7EC"/>
              </a:solidFill>
              <a:prstDash val="solid"/>
              <a:round/>
              <a:headEnd type="none" w="sm" len="sm"/>
              <a:tailEnd type="none" w="sm" len="sm"/>
            </a:ln>
          </p:spPr>
          <p:txBody>
            <a:bodyPr spcFirstLastPara="1" wrap="square" lIns="243737" tIns="243737" rIns="243737" bIns="243737" anchor="ctr" anchorCtr="0">
              <a:noAutofit/>
            </a:bodyPr>
            <a:lstStyle/>
            <a:p>
              <a:endParaRPr sz="4799"/>
            </a:p>
          </p:txBody>
        </p:sp>
      </p:grpSp>
      <p:sp>
        <p:nvSpPr>
          <p:cNvPr id="2" name="Title 1">
            <a:extLst>
              <a:ext uri="{FF2B5EF4-FFF2-40B4-BE49-F238E27FC236}">
                <a16:creationId xmlns:a16="http://schemas.microsoft.com/office/drawing/2014/main" id="{24A8AF4B-FA89-4851-9A3C-B84C23740573}"/>
              </a:ext>
            </a:extLst>
          </p:cNvPr>
          <p:cNvSpPr>
            <a:spLocks noGrp="1"/>
          </p:cNvSpPr>
          <p:nvPr>
            <p:ph type="title"/>
          </p:nvPr>
        </p:nvSpPr>
        <p:spPr>
          <a:xfrm>
            <a:off x="1483308" y="1690503"/>
            <a:ext cx="4981478" cy="3601172"/>
          </a:xfrm>
        </p:spPr>
        <p:txBody>
          <a:bodyPr/>
          <a:lstStyle/>
          <a:p>
            <a:r>
              <a:rPr lang="en-GB" dirty="0"/>
              <a:t>Output oriented metric</a:t>
            </a:r>
          </a:p>
        </p:txBody>
      </p:sp>
    </p:spTree>
    <p:extLst>
      <p:ext uri="{BB962C8B-B14F-4D97-AF65-F5344CB8AC3E}">
        <p14:creationId xmlns:p14="http://schemas.microsoft.com/office/powerpoint/2010/main" val="416430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oogle Shape;2936;p65">
            <a:extLst>
              <a:ext uri="{FF2B5EF4-FFF2-40B4-BE49-F238E27FC236}">
                <a16:creationId xmlns:a16="http://schemas.microsoft.com/office/drawing/2014/main" id="{2D8A5E66-5C2A-458E-B0A9-47EC625196BE}"/>
              </a:ext>
            </a:extLst>
          </p:cNvPr>
          <p:cNvGrpSpPr/>
          <p:nvPr/>
        </p:nvGrpSpPr>
        <p:grpSpPr>
          <a:xfrm>
            <a:off x="584199" y="430282"/>
            <a:ext cx="11023602" cy="6134370"/>
            <a:chOff x="235800" y="830650"/>
            <a:chExt cx="6978450" cy="4588844"/>
          </a:xfrm>
        </p:grpSpPr>
        <p:sp>
          <p:nvSpPr>
            <p:cNvPr id="4" name="Google Shape;2937;p65">
              <a:extLst>
                <a:ext uri="{FF2B5EF4-FFF2-40B4-BE49-F238E27FC236}">
                  <a16:creationId xmlns:a16="http://schemas.microsoft.com/office/drawing/2014/main" id="{CBEF37D0-0FE8-4F8C-8F11-9AB5C493BF02}"/>
                </a:ext>
              </a:extLst>
            </p:cNvPr>
            <p:cNvSpPr/>
            <p:nvPr/>
          </p:nvSpPr>
          <p:spPr>
            <a:xfrm>
              <a:off x="235800" y="1224769"/>
              <a:ext cx="2592225" cy="4194725"/>
            </a:xfrm>
            <a:custGeom>
              <a:avLst/>
              <a:gdLst/>
              <a:ahLst/>
              <a:cxnLst/>
              <a:rect l="l" t="t" r="r" b="b"/>
              <a:pathLst>
                <a:path w="103689" h="167789" extrusionOk="0">
                  <a:moveTo>
                    <a:pt x="13807" y="0"/>
                  </a:moveTo>
                  <a:cubicBezTo>
                    <a:pt x="11526" y="0"/>
                    <a:pt x="9194" y="921"/>
                    <a:pt x="7431" y="2357"/>
                  </a:cubicBezTo>
                  <a:cubicBezTo>
                    <a:pt x="6418" y="3183"/>
                    <a:pt x="7559" y="5231"/>
                    <a:pt x="8433" y="6203"/>
                  </a:cubicBezTo>
                  <a:cubicBezTo>
                    <a:pt x="9308" y="7175"/>
                    <a:pt x="10393" y="8259"/>
                    <a:pt x="10189" y="9549"/>
                  </a:cubicBezTo>
                  <a:cubicBezTo>
                    <a:pt x="9355" y="9975"/>
                    <a:pt x="8287" y="10084"/>
                    <a:pt x="7292" y="10084"/>
                  </a:cubicBezTo>
                  <a:cubicBezTo>
                    <a:pt x="7024" y="10084"/>
                    <a:pt x="6762" y="10076"/>
                    <a:pt x="6511" y="10065"/>
                  </a:cubicBezTo>
                  <a:cubicBezTo>
                    <a:pt x="6102" y="10046"/>
                    <a:pt x="5686" y="9992"/>
                    <a:pt x="5277" y="9992"/>
                  </a:cubicBezTo>
                  <a:cubicBezTo>
                    <a:pt x="4990" y="9992"/>
                    <a:pt x="4705" y="10019"/>
                    <a:pt x="4430" y="10104"/>
                  </a:cubicBezTo>
                  <a:cubicBezTo>
                    <a:pt x="3763" y="10310"/>
                    <a:pt x="3182" y="11034"/>
                    <a:pt x="3440" y="11683"/>
                  </a:cubicBezTo>
                  <a:cubicBezTo>
                    <a:pt x="2981" y="12481"/>
                    <a:pt x="2431" y="12899"/>
                    <a:pt x="2962" y="13650"/>
                  </a:cubicBezTo>
                  <a:cubicBezTo>
                    <a:pt x="3377" y="14235"/>
                    <a:pt x="4081" y="14716"/>
                    <a:pt x="4076" y="15434"/>
                  </a:cubicBezTo>
                  <a:cubicBezTo>
                    <a:pt x="4071" y="16003"/>
                    <a:pt x="3591" y="16462"/>
                    <a:pt x="3082" y="16719"/>
                  </a:cubicBezTo>
                  <a:cubicBezTo>
                    <a:pt x="2572" y="16973"/>
                    <a:pt x="2000" y="17102"/>
                    <a:pt x="1518" y="17408"/>
                  </a:cubicBezTo>
                  <a:cubicBezTo>
                    <a:pt x="13" y="18366"/>
                    <a:pt x="0" y="20519"/>
                    <a:pt x="159" y="22295"/>
                  </a:cubicBezTo>
                  <a:cubicBezTo>
                    <a:pt x="1133" y="23491"/>
                    <a:pt x="1285" y="25550"/>
                    <a:pt x="817" y="27017"/>
                  </a:cubicBezTo>
                  <a:cubicBezTo>
                    <a:pt x="639" y="27577"/>
                    <a:pt x="351" y="28172"/>
                    <a:pt x="552" y="28724"/>
                  </a:cubicBezTo>
                  <a:cubicBezTo>
                    <a:pt x="782" y="29356"/>
                    <a:pt x="1526" y="29605"/>
                    <a:pt x="2177" y="29773"/>
                  </a:cubicBezTo>
                  <a:cubicBezTo>
                    <a:pt x="2891" y="29958"/>
                    <a:pt x="3669" y="30130"/>
                    <a:pt x="4408" y="30130"/>
                  </a:cubicBezTo>
                  <a:cubicBezTo>
                    <a:pt x="5109" y="30130"/>
                    <a:pt x="5775" y="29975"/>
                    <a:pt x="6314" y="29528"/>
                  </a:cubicBezTo>
                  <a:cubicBezTo>
                    <a:pt x="7583" y="28478"/>
                    <a:pt x="9157" y="28121"/>
                    <a:pt x="10834" y="28121"/>
                  </a:cubicBezTo>
                  <a:cubicBezTo>
                    <a:pt x="13016" y="28121"/>
                    <a:pt x="15374" y="28725"/>
                    <a:pt x="17464" y="29196"/>
                  </a:cubicBezTo>
                  <a:cubicBezTo>
                    <a:pt x="18740" y="29482"/>
                    <a:pt x="20083" y="29952"/>
                    <a:pt x="20830" y="31028"/>
                  </a:cubicBezTo>
                  <a:cubicBezTo>
                    <a:pt x="21824" y="32461"/>
                    <a:pt x="21400" y="34451"/>
                    <a:pt x="20580" y="35993"/>
                  </a:cubicBezTo>
                  <a:cubicBezTo>
                    <a:pt x="19762" y="37533"/>
                    <a:pt x="18587" y="38903"/>
                    <a:pt x="18068" y="40567"/>
                  </a:cubicBezTo>
                  <a:cubicBezTo>
                    <a:pt x="17582" y="42129"/>
                    <a:pt x="17717" y="43806"/>
                    <a:pt x="17859" y="45436"/>
                  </a:cubicBezTo>
                  <a:cubicBezTo>
                    <a:pt x="18032" y="47441"/>
                    <a:pt x="18242" y="49554"/>
                    <a:pt x="19405" y="51198"/>
                  </a:cubicBezTo>
                  <a:cubicBezTo>
                    <a:pt x="20624" y="52922"/>
                    <a:pt x="21392" y="55494"/>
                    <a:pt x="21294" y="57601"/>
                  </a:cubicBezTo>
                  <a:cubicBezTo>
                    <a:pt x="21216" y="59294"/>
                    <a:pt x="20619" y="60958"/>
                    <a:pt x="20775" y="62645"/>
                  </a:cubicBezTo>
                  <a:cubicBezTo>
                    <a:pt x="21057" y="65704"/>
                    <a:pt x="23699" y="67999"/>
                    <a:pt x="26397" y="69471"/>
                  </a:cubicBezTo>
                  <a:cubicBezTo>
                    <a:pt x="29219" y="71013"/>
                    <a:pt x="31651" y="73637"/>
                    <a:pt x="32623" y="76701"/>
                  </a:cubicBezTo>
                  <a:cubicBezTo>
                    <a:pt x="33112" y="78241"/>
                    <a:pt x="33257" y="79868"/>
                    <a:pt x="33688" y="81425"/>
                  </a:cubicBezTo>
                  <a:cubicBezTo>
                    <a:pt x="34432" y="84119"/>
                    <a:pt x="36051" y="86565"/>
                    <a:pt x="38239" y="88307"/>
                  </a:cubicBezTo>
                  <a:cubicBezTo>
                    <a:pt x="39834" y="89575"/>
                    <a:pt x="42451" y="90023"/>
                    <a:pt x="44455" y="90388"/>
                  </a:cubicBezTo>
                  <a:cubicBezTo>
                    <a:pt x="45495" y="90578"/>
                    <a:pt x="46617" y="90728"/>
                    <a:pt x="47400" y="91437"/>
                  </a:cubicBezTo>
                  <a:cubicBezTo>
                    <a:pt x="47762" y="91764"/>
                    <a:pt x="48023" y="92187"/>
                    <a:pt x="48369" y="92530"/>
                  </a:cubicBezTo>
                  <a:cubicBezTo>
                    <a:pt x="50044" y="94188"/>
                    <a:pt x="53127" y="93507"/>
                    <a:pt x="54821" y="95145"/>
                  </a:cubicBezTo>
                  <a:cubicBezTo>
                    <a:pt x="55259" y="95566"/>
                    <a:pt x="55558" y="96107"/>
                    <a:pt x="55941" y="96579"/>
                  </a:cubicBezTo>
                  <a:cubicBezTo>
                    <a:pt x="56887" y="97736"/>
                    <a:pt x="58370" y="98428"/>
                    <a:pt x="59861" y="98428"/>
                  </a:cubicBezTo>
                  <a:cubicBezTo>
                    <a:pt x="60003" y="98428"/>
                    <a:pt x="60145" y="98421"/>
                    <a:pt x="60286" y="98409"/>
                  </a:cubicBezTo>
                  <a:lnTo>
                    <a:pt x="60286" y="98409"/>
                  </a:lnTo>
                  <a:cubicBezTo>
                    <a:pt x="59905" y="99653"/>
                    <a:pt x="61397" y="101114"/>
                    <a:pt x="60936" y="102330"/>
                  </a:cubicBezTo>
                  <a:cubicBezTo>
                    <a:pt x="60565" y="103312"/>
                    <a:pt x="59445" y="103741"/>
                    <a:pt x="58674" y="104452"/>
                  </a:cubicBezTo>
                  <a:cubicBezTo>
                    <a:pt x="57337" y="105685"/>
                    <a:pt x="57129" y="107795"/>
                    <a:pt x="57705" y="109521"/>
                  </a:cubicBezTo>
                  <a:cubicBezTo>
                    <a:pt x="58282" y="111246"/>
                    <a:pt x="59498" y="112671"/>
                    <a:pt x="60717" y="114022"/>
                  </a:cubicBezTo>
                  <a:cubicBezTo>
                    <a:pt x="62978" y="116530"/>
                    <a:pt x="65696" y="117746"/>
                    <a:pt x="68148" y="120066"/>
                  </a:cubicBezTo>
                  <a:cubicBezTo>
                    <a:pt x="70420" y="122216"/>
                    <a:pt x="70937" y="125696"/>
                    <a:pt x="70438" y="128784"/>
                  </a:cubicBezTo>
                  <a:cubicBezTo>
                    <a:pt x="69938" y="131872"/>
                    <a:pt x="68585" y="134744"/>
                    <a:pt x="67620" y="137718"/>
                  </a:cubicBezTo>
                  <a:cubicBezTo>
                    <a:pt x="65814" y="143276"/>
                    <a:pt x="65376" y="149382"/>
                    <a:pt x="67102" y="154963"/>
                  </a:cubicBezTo>
                  <a:cubicBezTo>
                    <a:pt x="68828" y="160546"/>
                    <a:pt x="72869" y="165522"/>
                    <a:pt x="78283" y="167717"/>
                  </a:cubicBezTo>
                  <a:cubicBezTo>
                    <a:pt x="78404" y="167766"/>
                    <a:pt x="78530" y="167788"/>
                    <a:pt x="78658" y="167788"/>
                  </a:cubicBezTo>
                  <a:cubicBezTo>
                    <a:pt x="79167" y="167788"/>
                    <a:pt x="79705" y="167444"/>
                    <a:pt x="80056" y="167066"/>
                  </a:cubicBezTo>
                  <a:cubicBezTo>
                    <a:pt x="80495" y="166591"/>
                    <a:pt x="80589" y="165833"/>
                    <a:pt x="80281" y="165265"/>
                  </a:cubicBezTo>
                  <a:cubicBezTo>
                    <a:pt x="79304" y="163467"/>
                    <a:pt x="77566" y="161932"/>
                    <a:pt x="76298" y="160326"/>
                  </a:cubicBezTo>
                  <a:cubicBezTo>
                    <a:pt x="75898" y="159821"/>
                    <a:pt x="75478" y="159248"/>
                    <a:pt x="75530" y="158607"/>
                  </a:cubicBezTo>
                  <a:cubicBezTo>
                    <a:pt x="75589" y="157886"/>
                    <a:pt x="76208" y="157367"/>
                    <a:pt x="76666" y="156807"/>
                  </a:cubicBezTo>
                  <a:cubicBezTo>
                    <a:pt x="77361" y="155947"/>
                    <a:pt x="77729" y="154867"/>
                    <a:pt x="77704" y="153762"/>
                  </a:cubicBezTo>
                  <a:cubicBezTo>
                    <a:pt x="77674" y="152733"/>
                    <a:pt x="77075" y="151726"/>
                    <a:pt x="77111" y="150697"/>
                  </a:cubicBezTo>
                  <a:cubicBezTo>
                    <a:pt x="77146" y="149667"/>
                    <a:pt x="77701" y="148583"/>
                    <a:pt x="78676" y="148251"/>
                  </a:cubicBezTo>
                  <a:cubicBezTo>
                    <a:pt x="79120" y="148100"/>
                    <a:pt x="79614" y="148115"/>
                    <a:pt x="80042" y="147926"/>
                  </a:cubicBezTo>
                  <a:cubicBezTo>
                    <a:pt x="81453" y="147303"/>
                    <a:pt x="81228" y="145153"/>
                    <a:pt x="82249" y="143996"/>
                  </a:cubicBezTo>
                  <a:cubicBezTo>
                    <a:pt x="82722" y="143460"/>
                    <a:pt x="83419" y="143193"/>
                    <a:pt x="84064" y="142883"/>
                  </a:cubicBezTo>
                  <a:cubicBezTo>
                    <a:pt x="86792" y="141571"/>
                    <a:pt x="89035" y="138972"/>
                    <a:pt x="89283" y="135957"/>
                  </a:cubicBezTo>
                  <a:cubicBezTo>
                    <a:pt x="89483" y="133544"/>
                    <a:pt x="88605" y="130615"/>
                    <a:pt x="90438" y="129034"/>
                  </a:cubicBezTo>
                  <a:cubicBezTo>
                    <a:pt x="91238" y="128344"/>
                    <a:pt x="92244" y="128199"/>
                    <a:pt x="93314" y="128199"/>
                  </a:cubicBezTo>
                  <a:cubicBezTo>
                    <a:pt x="94087" y="128199"/>
                    <a:pt x="94894" y="128275"/>
                    <a:pt x="95682" y="128275"/>
                  </a:cubicBezTo>
                  <a:cubicBezTo>
                    <a:pt x="96098" y="128275"/>
                    <a:pt x="96509" y="128254"/>
                    <a:pt x="96908" y="128189"/>
                  </a:cubicBezTo>
                  <a:cubicBezTo>
                    <a:pt x="97800" y="128044"/>
                    <a:pt x="98396" y="127214"/>
                    <a:pt x="98814" y="126412"/>
                  </a:cubicBezTo>
                  <a:cubicBezTo>
                    <a:pt x="99231" y="125609"/>
                    <a:pt x="99280" y="124658"/>
                    <a:pt x="99129" y="123766"/>
                  </a:cubicBezTo>
                  <a:cubicBezTo>
                    <a:pt x="98945" y="122668"/>
                    <a:pt x="98473" y="121597"/>
                    <a:pt x="98577" y="120489"/>
                  </a:cubicBezTo>
                  <a:cubicBezTo>
                    <a:pt x="98723" y="118930"/>
                    <a:pt x="99942" y="117730"/>
                    <a:pt x="100886" y="116480"/>
                  </a:cubicBezTo>
                  <a:cubicBezTo>
                    <a:pt x="102003" y="114998"/>
                    <a:pt x="102797" y="113297"/>
                    <a:pt x="103214" y="111488"/>
                  </a:cubicBezTo>
                  <a:cubicBezTo>
                    <a:pt x="103689" y="109429"/>
                    <a:pt x="102371" y="106997"/>
                    <a:pt x="100524" y="105970"/>
                  </a:cubicBezTo>
                  <a:cubicBezTo>
                    <a:pt x="98677" y="104943"/>
                    <a:pt x="96462" y="104915"/>
                    <a:pt x="94350" y="104853"/>
                  </a:cubicBezTo>
                  <a:cubicBezTo>
                    <a:pt x="92237" y="104794"/>
                    <a:pt x="89999" y="104633"/>
                    <a:pt x="88273" y="103414"/>
                  </a:cubicBezTo>
                  <a:cubicBezTo>
                    <a:pt x="86692" y="102296"/>
                    <a:pt x="85799" y="100469"/>
                    <a:pt x="84550" y="98991"/>
                  </a:cubicBezTo>
                  <a:cubicBezTo>
                    <a:pt x="82441" y="96497"/>
                    <a:pt x="79375" y="95057"/>
                    <a:pt x="76410" y="93690"/>
                  </a:cubicBezTo>
                  <a:cubicBezTo>
                    <a:pt x="75559" y="93298"/>
                    <a:pt x="74630" y="92901"/>
                    <a:pt x="73720" y="92901"/>
                  </a:cubicBezTo>
                  <a:cubicBezTo>
                    <a:pt x="73431" y="92901"/>
                    <a:pt x="73144" y="92941"/>
                    <a:pt x="72862" y="93034"/>
                  </a:cubicBezTo>
                  <a:cubicBezTo>
                    <a:pt x="72400" y="93185"/>
                    <a:pt x="71985" y="93473"/>
                    <a:pt x="71508" y="93564"/>
                  </a:cubicBezTo>
                  <a:cubicBezTo>
                    <a:pt x="71390" y="93586"/>
                    <a:pt x="71274" y="93597"/>
                    <a:pt x="71159" y="93597"/>
                  </a:cubicBezTo>
                  <a:cubicBezTo>
                    <a:pt x="70006" y="93597"/>
                    <a:pt x="69033" y="92520"/>
                    <a:pt x="67966" y="91944"/>
                  </a:cubicBezTo>
                  <a:cubicBezTo>
                    <a:pt x="67424" y="91651"/>
                    <a:pt x="66830" y="91518"/>
                    <a:pt x="66231" y="91518"/>
                  </a:cubicBezTo>
                  <a:cubicBezTo>
                    <a:pt x="64138" y="91518"/>
                    <a:pt x="61986" y="93147"/>
                    <a:pt x="61817" y="95293"/>
                  </a:cubicBezTo>
                  <a:cubicBezTo>
                    <a:pt x="61476" y="95410"/>
                    <a:pt x="61056" y="95468"/>
                    <a:pt x="60611" y="95468"/>
                  </a:cubicBezTo>
                  <a:cubicBezTo>
                    <a:pt x="59413" y="95468"/>
                    <a:pt x="58031" y="95047"/>
                    <a:pt x="57510" y="94228"/>
                  </a:cubicBezTo>
                  <a:cubicBezTo>
                    <a:pt x="56995" y="93419"/>
                    <a:pt x="56789" y="92287"/>
                    <a:pt x="55904" y="91918"/>
                  </a:cubicBezTo>
                  <a:cubicBezTo>
                    <a:pt x="55432" y="91722"/>
                    <a:pt x="54840" y="91796"/>
                    <a:pt x="54455" y="91458"/>
                  </a:cubicBezTo>
                  <a:cubicBezTo>
                    <a:pt x="53818" y="90898"/>
                    <a:pt x="54313" y="89881"/>
                    <a:pt x="54428" y="89040"/>
                  </a:cubicBezTo>
                  <a:cubicBezTo>
                    <a:pt x="54609" y="87696"/>
                    <a:pt x="53607" y="86419"/>
                    <a:pt x="52383" y="85834"/>
                  </a:cubicBezTo>
                  <a:cubicBezTo>
                    <a:pt x="51161" y="85249"/>
                    <a:pt x="49761" y="85202"/>
                    <a:pt x="48407" y="85159"/>
                  </a:cubicBezTo>
                  <a:cubicBezTo>
                    <a:pt x="47051" y="85115"/>
                    <a:pt x="45649" y="85054"/>
                    <a:pt x="44436" y="84447"/>
                  </a:cubicBezTo>
                  <a:cubicBezTo>
                    <a:pt x="42077" y="83264"/>
                    <a:pt x="41111" y="80063"/>
                    <a:pt x="42146" y="77635"/>
                  </a:cubicBezTo>
                  <a:cubicBezTo>
                    <a:pt x="43156" y="75267"/>
                    <a:pt x="45760" y="73783"/>
                    <a:pt x="48337" y="73783"/>
                  </a:cubicBezTo>
                  <a:cubicBezTo>
                    <a:pt x="48401" y="73783"/>
                    <a:pt x="48464" y="73784"/>
                    <a:pt x="48528" y="73786"/>
                  </a:cubicBezTo>
                  <a:cubicBezTo>
                    <a:pt x="51112" y="73862"/>
                    <a:pt x="53842" y="75749"/>
                    <a:pt x="53870" y="78335"/>
                  </a:cubicBezTo>
                  <a:cubicBezTo>
                    <a:pt x="53875" y="78746"/>
                    <a:pt x="54287" y="78928"/>
                    <a:pt x="54735" y="78928"/>
                  </a:cubicBezTo>
                  <a:cubicBezTo>
                    <a:pt x="55004" y="78928"/>
                    <a:pt x="55285" y="78863"/>
                    <a:pt x="55498" y="78741"/>
                  </a:cubicBezTo>
                  <a:cubicBezTo>
                    <a:pt x="56067" y="78416"/>
                    <a:pt x="56365" y="77760"/>
                    <a:pt x="56505" y="77119"/>
                  </a:cubicBezTo>
                  <a:cubicBezTo>
                    <a:pt x="56645" y="76478"/>
                    <a:pt x="56664" y="75812"/>
                    <a:pt x="56860" y="75186"/>
                  </a:cubicBezTo>
                  <a:cubicBezTo>
                    <a:pt x="57310" y="73749"/>
                    <a:pt x="58757" y="72690"/>
                    <a:pt x="60261" y="72690"/>
                  </a:cubicBezTo>
                  <a:cubicBezTo>
                    <a:pt x="60273" y="72690"/>
                    <a:pt x="60285" y="72690"/>
                    <a:pt x="60297" y="72690"/>
                  </a:cubicBezTo>
                  <a:cubicBezTo>
                    <a:pt x="60306" y="72690"/>
                    <a:pt x="60314" y="72690"/>
                    <a:pt x="60323" y="72690"/>
                  </a:cubicBezTo>
                  <a:cubicBezTo>
                    <a:pt x="61893" y="72690"/>
                    <a:pt x="62998" y="71122"/>
                    <a:pt x="64116" y="70013"/>
                  </a:cubicBezTo>
                  <a:cubicBezTo>
                    <a:pt x="65241" y="68896"/>
                    <a:pt x="65913" y="67214"/>
                    <a:pt x="65469" y="65693"/>
                  </a:cubicBezTo>
                  <a:cubicBezTo>
                    <a:pt x="65229" y="64873"/>
                    <a:pt x="64683" y="64046"/>
                    <a:pt x="64956" y="63238"/>
                  </a:cubicBezTo>
                  <a:cubicBezTo>
                    <a:pt x="65170" y="62604"/>
                    <a:pt x="65822" y="62237"/>
                    <a:pt x="66438" y="61978"/>
                  </a:cubicBezTo>
                  <a:cubicBezTo>
                    <a:pt x="67992" y="61328"/>
                    <a:pt x="69657" y="60995"/>
                    <a:pt x="71338" y="60995"/>
                  </a:cubicBezTo>
                  <a:cubicBezTo>
                    <a:pt x="71514" y="60995"/>
                    <a:pt x="71689" y="60998"/>
                    <a:pt x="71865" y="61005"/>
                  </a:cubicBezTo>
                  <a:cubicBezTo>
                    <a:pt x="71916" y="61008"/>
                    <a:pt x="71966" y="61009"/>
                    <a:pt x="72016" y="61009"/>
                  </a:cubicBezTo>
                  <a:cubicBezTo>
                    <a:pt x="73530" y="61009"/>
                    <a:pt x="74333" y="60016"/>
                    <a:pt x="75129" y="58671"/>
                  </a:cubicBezTo>
                  <a:cubicBezTo>
                    <a:pt x="75724" y="57667"/>
                    <a:pt x="75988" y="56400"/>
                    <a:pt x="76935" y="55719"/>
                  </a:cubicBezTo>
                  <a:cubicBezTo>
                    <a:pt x="77461" y="55341"/>
                    <a:pt x="78061" y="55227"/>
                    <a:pt x="78697" y="55227"/>
                  </a:cubicBezTo>
                  <a:cubicBezTo>
                    <a:pt x="79669" y="55227"/>
                    <a:pt x="80723" y="55493"/>
                    <a:pt x="81724" y="55493"/>
                  </a:cubicBezTo>
                  <a:cubicBezTo>
                    <a:pt x="81835" y="55493"/>
                    <a:pt x="81945" y="55490"/>
                    <a:pt x="82055" y="55483"/>
                  </a:cubicBezTo>
                  <a:cubicBezTo>
                    <a:pt x="84597" y="55311"/>
                    <a:pt x="86582" y="52458"/>
                    <a:pt x="85860" y="50015"/>
                  </a:cubicBezTo>
                  <a:cubicBezTo>
                    <a:pt x="85517" y="48852"/>
                    <a:pt x="84704" y="47901"/>
                    <a:pt x="84043" y="46884"/>
                  </a:cubicBezTo>
                  <a:cubicBezTo>
                    <a:pt x="83131" y="45481"/>
                    <a:pt x="82492" y="43918"/>
                    <a:pt x="82159" y="42277"/>
                  </a:cubicBezTo>
                  <a:cubicBezTo>
                    <a:pt x="81854" y="40773"/>
                    <a:pt x="81767" y="39118"/>
                    <a:pt x="80776" y="37947"/>
                  </a:cubicBezTo>
                  <a:cubicBezTo>
                    <a:pt x="79227" y="38020"/>
                    <a:pt x="77350" y="37975"/>
                    <a:pt x="75971" y="38686"/>
                  </a:cubicBezTo>
                  <a:cubicBezTo>
                    <a:pt x="75699" y="37108"/>
                    <a:pt x="75398" y="35461"/>
                    <a:pt x="74423" y="34192"/>
                  </a:cubicBezTo>
                  <a:cubicBezTo>
                    <a:pt x="73732" y="33291"/>
                    <a:pt x="72587" y="32657"/>
                    <a:pt x="71488" y="32657"/>
                  </a:cubicBezTo>
                  <a:cubicBezTo>
                    <a:pt x="71039" y="32657"/>
                    <a:pt x="70597" y="32763"/>
                    <a:pt x="70198" y="32999"/>
                  </a:cubicBezTo>
                  <a:cubicBezTo>
                    <a:pt x="68851" y="33794"/>
                    <a:pt x="68559" y="35642"/>
                    <a:pt x="68807" y="37187"/>
                  </a:cubicBezTo>
                  <a:cubicBezTo>
                    <a:pt x="69057" y="38731"/>
                    <a:pt x="69698" y="40227"/>
                    <a:pt x="69655" y="41791"/>
                  </a:cubicBezTo>
                  <a:cubicBezTo>
                    <a:pt x="69615" y="43336"/>
                    <a:pt x="68552" y="45042"/>
                    <a:pt x="67017" y="45042"/>
                  </a:cubicBezTo>
                  <a:cubicBezTo>
                    <a:pt x="66998" y="45042"/>
                    <a:pt x="66979" y="45041"/>
                    <a:pt x="66960" y="45041"/>
                  </a:cubicBezTo>
                  <a:cubicBezTo>
                    <a:pt x="66146" y="45019"/>
                    <a:pt x="65416" y="44522"/>
                    <a:pt x="64843" y="43941"/>
                  </a:cubicBezTo>
                  <a:cubicBezTo>
                    <a:pt x="64022" y="43112"/>
                    <a:pt x="63372" y="42052"/>
                    <a:pt x="62317" y="41553"/>
                  </a:cubicBezTo>
                  <a:cubicBezTo>
                    <a:pt x="61507" y="41171"/>
                    <a:pt x="60577" y="41179"/>
                    <a:pt x="59704" y="40982"/>
                  </a:cubicBezTo>
                  <a:cubicBezTo>
                    <a:pt x="56728" y="40316"/>
                    <a:pt x="54688" y="36902"/>
                    <a:pt x="55510" y="33965"/>
                  </a:cubicBezTo>
                  <a:cubicBezTo>
                    <a:pt x="56182" y="31564"/>
                    <a:pt x="58657" y="29882"/>
                    <a:pt x="61117" y="29882"/>
                  </a:cubicBezTo>
                  <a:cubicBezTo>
                    <a:pt x="61664" y="29882"/>
                    <a:pt x="62211" y="29966"/>
                    <a:pt x="62737" y="30143"/>
                  </a:cubicBezTo>
                  <a:cubicBezTo>
                    <a:pt x="66237" y="28861"/>
                    <a:pt x="67660" y="24447"/>
                    <a:pt x="66265" y="20991"/>
                  </a:cubicBezTo>
                  <a:cubicBezTo>
                    <a:pt x="64868" y="17535"/>
                    <a:pt x="61115" y="15389"/>
                    <a:pt x="57392" y="15226"/>
                  </a:cubicBezTo>
                  <a:cubicBezTo>
                    <a:pt x="56302" y="15179"/>
                    <a:pt x="55191" y="15275"/>
                    <a:pt x="54134" y="15007"/>
                  </a:cubicBezTo>
                  <a:cubicBezTo>
                    <a:pt x="51145" y="14251"/>
                    <a:pt x="49582" y="10965"/>
                    <a:pt x="46980" y="9310"/>
                  </a:cubicBezTo>
                  <a:cubicBezTo>
                    <a:pt x="46287" y="8869"/>
                    <a:pt x="45224" y="8778"/>
                    <a:pt x="44079" y="8778"/>
                  </a:cubicBezTo>
                  <a:cubicBezTo>
                    <a:pt x="43277" y="8778"/>
                    <a:pt x="42435" y="8823"/>
                    <a:pt x="41651" y="8823"/>
                  </a:cubicBezTo>
                  <a:cubicBezTo>
                    <a:pt x="40795" y="8823"/>
                    <a:pt x="40007" y="8769"/>
                    <a:pt x="39418" y="8547"/>
                  </a:cubicBezTo>
                  <a:cubicBezTo>
                    <a:pt x="38499" y="8200"/>
                    <a:pt x="37525" y="8023"/>
                    <a:pt x="36546" y="8023"/>
                  </a:cubicBezTo>
                  <a:cubicBezTo>
                    <a:pt x="36275" y="8023"/>
                    <a:pt x="36003" y="8037"/>
                    <a:pt x="35731" y="8064"/>
                  </a:cubicBezTo>
                  <a:cubicBezTo>
                    <a:pt x="34635" y="9104"/>
                    <a:pt x="32585" y="9398"/>
                    <a:pt x="31077" y="9499"/>
                  </a:cubicBezTo>
                  <a:cubicBezTo>
                    <a:pt x="29526" y="7990"/>
                    <a:pt x="27655" y="6585"/>
                    <a:pt x="25725" y="5605"/>
                  </a:cubicBezTo>
                  <a:cubicBezTo>
                    <a:pt x="24435" y="4951"/>
                    <a:pt x="22930" y="4260"/>
                    <a:pt x="22532" y="2870"/>
                  </a:cubicBezTo>
                  <a:cubicBezTo>
                    <a:pt x="22012" y="1053"/>
                    <a:pt x="19376" y="125"/>
                    <a:pt x="17200" y="125"/>
                  </a:cubicBezTo>
                  <a:cubicBezTo>
                    <a:pt x="16716" y="125"/>
                    <a:pt x="16254" y="171"/>
                    <a:pt x="15844" y="263"/>
                  </a:cubicBezTo>
                  <a:cubicBezTo>
                    <a:pt x="15181" y="84"/>
                    <a:pt x="14496" y="0"/>
                    <a:pt x="13807" y="0"/>
                  </a:cubicBezTo>
                  <a:close/>
                </a:path>
              </a:pathLst>
            </a:custGeom>
            <a:noFill/>
            <a:ln w="9525" cap="flat" cmpd="sng">
              <a:solidFill>
                <a:srgbClr val="E1E7EC"/>
              </a:solidFill>
              <a:prstDash val="solid"/>
              <a:round/>
              <a:headEnd type="none" w="sm" len="sm"/>
              <a:tailEnd type="none" w="sm" len="sm"/>
            </a:ln>
          </p:spPr>
          <p:txBody>
            <a:bodyPr spcFirstLastPara="1" wrap="square" lIns="243737" tIns="243737" rIns="243737" bIns="243737" anchor="ctr" anchorCtr="0">
              <a:noAutofit/>
            </a:bodyPr>
            <a:lstStyle/>
            <a:p>
              <a:endParaRPr sz="4799"/>
            </a:p>
          </p:txBody>
        </p:sp>
        <p:sp>
          <p:nvSpPr>
            <p:cNvPr id="5" name="Google Shape;2938;p65">
              <a:extLst>
                <a:ext uri="{FF2B5EF4-FFF2-40B4-BE49-F238E27FC236}">
                  <a16:creationId xmlns:a16="http://schemas.microsoft.com/office/drawing/2014/main" id="{A0D72C49-9043-4125-A44A-A15999575C4F}"/>
                </a:ext>
              </a:extLst>
            </p:cNvPr>
            <p:cNvSpPr/>
            <p:nvPr/>
          </p:nvSpPr>
          <p:spPr>
            <a:xfrm>
              <a:off x="2370225" y="830650"/>
              <a:ext cx="1016975" cy="1158500"/>
            </a:xfrm>
            <a:custGeom>
              <a:avLst/>
              <a:gdLst/>
              <a:ahLst/>
              <a:cxnLst/>
              <a:rect l="l" t="t" r="r" b="b"/>
              <a:pathLst>
                <a:path w="40679" h="46340" extrusionOk="0">
                  <a:moveTo>
                    <a:pt x="15780" y="0"/>
                  </a:moveTo>
                  <a:cubicBezTo>
                    <a:pt x="14989" y="0"/>
                    <a:pt x="14213" y="109"/>
                    <a:pt x="13470" y="421"/>
                  </a:cubicBezTo>
                  <a:cubicBezTo>
                    <a:pt x="9879" y="1928"/>
                    <a:pt x="10933" y="5468"/>
                    <a:pt x="8580" y="7572"/>
                  </a:cubicBezTo>
                  <a:cubicBezTo>
                    <a:pt x="6546" y="9390"/>
                    <a:pt x="2788" y="7963"/>
                    <a:pt x="1150" y="10460"/>
                  </a:cubicBezTo>
                  <a:cubicBezTo>
                    <a:pt x="0" y="12215"/>
                    <a:pt x="1289" y="14606"/>
                    <a:pt x="2962" y="15871"/>
                  </a:cubicBezTo>
                  <a:cubicBezTo>
                    <a:pt x="4636" y="17135"/>
                    <a:pt x="6731" y="17894"/>
                    <a:pt x="8056" y="19522"/>
                  </a:cubicBezTo>
                  <a:cubicBezTo>
                    <a:pt x="10183" y="22136"/>
                    <a:pt x="9577" y="26004"/>
                    <a:pt x="8413" y="29169"/>
                  </a:cubicBezTo>
                  <a:cubicBezTo>
                    <a:pt x="7247" y="32332"/>
                    <a:pt x="5603" y="35532"/>
                    <a:pt x="6005" y="38881"/>
                  </a:cubicBezTo>
                  <a:cubicBezTo>
                    <a:pt x="6193" y="40459"/>
                    <a:pt x="6837" y="41956"/>
                    <a:pt x="7675" y="43307"/>
                  </a:cubicBezTo>
                  <a:cubicBezTo>
                    <a:pt x="8488" y="44615"/>
                    <a:pt x="9597" y="45873"/>
                    <a:pt x="11095" y="46235"/>
                  </a:cubicBezTo>
                  <a:cubicBezTo>
                    <a:pt x="11391" y="46306"/>
                    <a:pt x="11688" y="46339"/>
                    <a:pt x="11983" y="46339"/>
                  </a:cubicBezTo>
                  <a:cubicBezTo>
                    <a:pt x="13586" y="46339"/>
                    <a:pt x="15150" y="45367"/>
                    <a:pt x="16368" y="44250"/>
                  </a:cubicBezTo>
                  <a:cubicBezTo>
                    <a:pt x="17812" y="42927"/>
                    <a:pt x="19065" y="41325"/>
                    <a:pt x="20822" y="40465"/>
                  </a:cubicBezTo>
                  <a:cubicBezTo>
                    <a:pt x="23353" y="39224"/>
                    <a:pt x="26610" y="39686"/>
                    <a:pt x="28815" y="37929"/>
                  </a:cubicBezTo>
                  <a:cubicBezTo>
                    <a:pt x="31544" y="35754"/>
                    <a:pt x="31140" y="31606"/>
                    <a:pt x="31890" y="28199"/>
                  </a:cubicBezTo>
                  <a:cubicBezTo>
                    <a:pt x="33150" y="22476"/>
                    <a:pt x="38102" y="18249"/>
                    <a:pt x="40038" y="12718"/>
                  </a:cubicBezTo>
                  <a:cubicBezTo>
                    <a:pt x="40418" y="11636"/>
                    <a:pt x="40679" y="10499"/>
                    <a:pt x="40652" y="9352"/>
                  </a:cubicBezTo>
                  <a:cubicBezTo>
                    <a:pt x="40569" y="5649"/>
                    <a:pt x="37449" y="2571"/>
                    <a:pt x="33956" y="1339"/>
                  </a:cubicBezTo>
                  <a:cubicBezTo>
                    <a:pt x="31938" y="627"/>
                    <a:pt x="29911" y="457"/>
                    <a:pt x="27871" y="457"/>
                  </a:cubicBezTo>
                  <a:cubicBezTo>
                    <a:pt x="26007" y="457"/>
                    <a:pt x="24132" y="599"/>
                    <a:pt x="22245" y="599"/>
                  </a:cubicBezTo>
                  <a:cubicBezTo>
                    <a:pt x="21785" y="599"/>
                    <a:pt x="21325" y="591"/>
                    <a:pt x="20863" y="570"/>
                  </a:cubicBezTo>
                  <a:cubicBezTo>
                    <a:pt x="19225" y="496"/>
                    <a:pt x="17470" y="0"/>
                    <a:pt x="15780" y="0"/>
                  </a:cubicBezTo>
                  <a:close/>
                </a:path>
              </a:pathLst>
            </a:custGeom>
            <a:noFill/>
            <a:ln w="9525" cap="flat" cmpd="sng">
              <a:solidFill>
                <a:srgbClr val="E1E7EC"/>
              </a:solidFill>
              <a:prstDash val="solid"/>
              <a:round/>
              <a:headEnd type="none" w="sm" len="sm"/>
              <a:tailEnd type="none" w="sm" len="sm"/>
            </a:ln>
          </p:spPr>
          <p:txBody>
            <a:bodyPr spcFirstLastPara="1" wrap="square" lIns="243737" tIns="243737" rIns="243737" bIns="243737" anchor="ctr" anchorCtr="0">
              <a:noAutofit/>
            </a:bodyPr>
            <a:lstStyle/>
            <a:p>
              <a:endParaRPr sz="4799"/>
            </a:p>
          </p:txBody>
        </p:sp>
        <p:sp>
          <p:nvSpPr>
            <p:cNvPr id="6" name="Google Shape;2939;p65">
              <a:extLst>
                <a:ext uri="{FF2B5EF4-FFF2-40B4-BE49-F238E27FC236}">
                  <a16:creationId xmlns:a16="http://schemas.microsoft.com/office/drawing/2014/main" id="{96F4B207-87C1-441B-92BF-DD27153B26F4}"/>
                </a:ext>
              </a:extLst>
            </p:cNvPr>
            <p:cNvSpPr/>
            <p:nvPr/>
          </p:nvSpPr>
          <p:spPr>
            <a:xfrm>
              <a:off x="3143325" y="1089650"/>
              <a:ext cx="4064350" cy="3503975"/>
            </a:xfrm>
            <a:custGeom>
              <a:avLst/>
              <a:gdLst/>
              <a:ahLst/>
              <a:cxnLst/>
              <a:rect l="l" t="t" r="r" b="b"/>
              <a:pathLst>
                <a:path w="162574" h="140159" extrusionOk="0">
                  <a:moveTo>
                    <a:pt x="149391" y="0"/>
                  </a:moveTo>
                  <a:cubicBezTo>
                    <a:pt x="148360" y="0"/>
                    <a:pt x="147330" y="156"/>
                    <a:pt x="146349" y="477"/>
                  </a:cubicBezTo>
                  <a:cubicBezTo>
                    <a:pt x="145329" y="812"/>
                    <a:pt x="144363" y="1309"/>
                    <a:pt x="143326" y="1583"/>
                  </a:cubicBezTo>
                  <a:cubicBezTo>
                    <a:pt x="142494" y="1801"/>
                    <a:pt x="141638" y="1870"/>
                    <a:pt x="140776" y="1870"/>
                  </a:cubicBezTo>
                  <a:cubicBezTo>
                    <a:pt x="140050" y="1870"/>
                    <a:pt x="139319" y="1821"/>
                    <a:pt x="138596" y="1772"/>
                  </a:cubicBezTo>
                  <a:lnTo>
                    <a:pt x="130106" y="1191"/>
                  </a:lnTo>
                  <a:cubicBezTo>
                    <a:pt x="129237" y="1132"/>
                    <a:pt x="128350" y="1076"/>
                    <a:pt x="127469" y="1076"/>
                  </a:cubicBezTo>
                  <a:cubicBezTo>
                    <a:pt x="125783" y="1076"/>
                    <a:pt x="124119" y="1281"/>
                    <a:pt x="122644" y="2056"/>
                  </a:cubicBezTo>
                  <a:cubicBezTo>
                    <a:pt x="119360" y="3782"/>
                    <a:pt x="117499" y="8084"/>
                    <a:pt x="113816" y="8529"/>
                  </a:cubicBezTo>
                  <a:cubicBezTo>
                    <a:pt x="113611" y="8554"/>
                    <a:pt x="113408" y="8566"/>
                    <a:pt x="113207" y="8566"/>
                  </a:cubicBezTo>
                  <a:cubicBezTo>
                    <a:pt x="110853" y="8566"/>
                    <a:pt x="108715" y="6973"/>
                    <a:pt x="106473" y="6087"/>
                  </a:cubicBezTo>
                  <a:cubicBezTo>
                    <a:pt x="105100" y="5543"/>
                    <a:pt x="103627" y="5279"/>
                    <a:pt x="102152" y="5279"/>
                  </a:cubicBezTo>
                  <a:cubicBezTo>
                    <a:pt x="99404" y="5279"/>
                    <a:pt x="96647" y="6196"/>
                    <a:pt x="94512" y="7933"/>
                  </a:cubicBezTo>
                  <a:cubicBezTo>
                    <a:pt x="93279" y="7304"/>
                    <a:pt x="93660" y="5468"/>
                    <a:pt x="93225" y="4153"/>
                  </a:cubicBezTo>
                  <a:cubicBezTo>
                    <a:pt x="92771" y="2782"/>
                    <a:pt x="91297" y="1954"/>
                    <a:pt x="89858" y="1828"/>
                  </a:cubicBezTo>
                  <a:cubicBezTo>
                    <a:pt x="89687" y="1813"/>
                    <a:pt x="89517" y="1806"/>
                    <a:pt x="89348" y="1806"/>
                  </a:cubicBezTo>
                  <a:cubicBezTo>
                    <a:pt x="88082" y="1806"/>
                    <a:pt x="86834" y="2194"/>
                    <a:pt x="85623" y="2590"/>
                  </a:cubicBezTo>
                  <a:cubicBezTo>
                    <a:pt x="82664" y="3556"/>
                    <a:pt x="79224" y="5204"/>
                    <a:pt x="78950" y="8303"/>
                  </a:cubicBezTo>
                  <a:cubicBezTo>
                    <a:pt x="78873" y="9176"/>
                    <a:pt x="79068" y="10104"/>
                    <a:pt x="78702" y="10900"/>
                  </a:cubicBezTo>
                  <a:cubicBezTo>
                    <a:pt x="78178" y="12033"/>
                    <a:pt x="76762" y="12408"/>
                    <a:pt x="75881" y="13291"/>
                  </a:cubicBezTo>
                  <a:cubicBezTo>
                    <a:pt x="74831" y="14345"/>
                    <a:pt x="74664" y="15971"/>
                    <a:pt x="74621" y="17458"/>
                  </a:cubicBezTo>
                  <a:cubicBezTo>
                    <a:pt x="74577" y="18944"/>
                    <a:pt x="74563" y="20541"/>
                    <a:pt x="73703" y="21754"/>
                  </a:cubicBezTo>
                  <a:cubicBezTo>
                    <a:pt x="73148" y="22537"/>
                    <a:pt x="71069" y="23068"/>
                    <a:pt x="69376" y="23068"/>
                  </a:cubicBezTo>
                  <a:cubicBezTo>
                    <a:pt x="68445" y="23068"/>
                    <a:pt x="67630" y="22907"/>
                    <a:pt x="67252" y="22539"/>
                  </a:cubicBezTo>
                  <a:cubicBezTo>
                    <a:pt x="66636" y="21940"/>
                    <a:pt x="65905" y="21693"/>
                    <a:pt x="65124" y="21693"/>
                  </a:cubicBezTo>
                  <a:cubicBezTo>
                    <a:pt x="63293" y="21693"/>
                    <a:pt x="61194" y="23048"/>
                    <a:pt x="59696" y="24392"/>
                  </a:cubicBezTo>
                  <a:lnTo>
                    <a:pt x="53326" y="30110"/>
                  </a:lnTo>
                  <a:cubicBezTo>
                    <a:pt x="51731" y="31541"/>
                    <a:pt x="50013" y="33034"/>
                    <a:pt x="47899" y="33389"/>
                  </a:cubicBezTo>
                  <a:cubicBezTo>
                    <a:pt x="47672" y="33427"/>
                    <a:pt x="47440" y="33446"/>
                    <a:pt x="47206" y="33446"/>
                  </a:cubicBezTo>
                  <a:cubicBezTo>
                    <a:pt x="45267" y="33446"/>
                    <a:pt x="43232" y="32171"/>
                    <a:pt x="43155" y="30259"/>
                  </a:cubicBezTo>
                  <a:cubicBezTo>
                    <a:pt x="43563" y="29875"/>
                    <a:pt x="44085" y="29761"/>
                    <a:pt x="44655" y="29761"/>
                  </a:cubicBezTo>
                  <a:cubicBezTo>
                    <a:pt x="45498" y="29761"/>
                    <a:pt x="46445" y="30012"/>
                    <a:pt x="47276" y="30012"/>
                  </a:cubicBezTo>
                  <a:cubicBezTo>
                    <a:pt x="47872" y="30012"/>
                    <a:pt x="48409" y="29883"/>
                    <a:pt x="48805" y="29438"/>
                  </a:cubicBezTo>
                  <a:cubicBezTo>
                    <a:pt x="49977" y="28121"/>
                    <a:pt x="48243" y="26238"/>
                    <a:pt x="46718" y="25356"/>
                  </a:cubicBezTo>
                  <a:cubicBezTo>
                    <a:pt x="43929" y="23744"/>
                    <a:pt x="41047" y="22101"/>
                    <a:pt x="37854" y="21667"/>
                  </a:cubicBezTo>
                  <a:cubicBezTo>
                    <a:pt x="37395" y="21605"/>
                    <a:pt x="36928" y="21573"/>
                    <a:pt x="36459" y="21573"/>
                  </a:cubicBezTo>
                  <a:cubicBezTo>
                    <a:pt x="33662" y="21573"/>
                    <a:pt x="30804" y="22696"/>
                    <a:pt x="29384" y="25062"/>
                  </a:cubicBezTo>
                  <a:cubicBezTo>
                    <a:pt x="27966" y="27426"/>
                    <a:pt x="28225" y="30512"/>
                    <a:pt x="26820" y="32884"/>
                  </a:cubicBezTo>
                  <a:cubicBezTo>
                    <a:pt x="25941" y="34369"/>
                    <a:pt x="24491" y="35431"/>
                    <a:pt x="23493" y="36839"/>
                  </a:cubicBezTo>
                  <a:cubicBezTo>
                    <a:pt x="22495" y="38247"/>
                    <a:pt x="22067" y="40372"/>
                    <a:pt x="23291" y="41591"/>
                  </a:cubicBezTo>
                  <a:cubicBezTo>
                    <a:pt x="24277" y="42574"/>
                    <a:pt x="25957" y="42576"/>
                    <a:pt x="26934" y="43568"/>
                  </a:cubicBezTo>
                  <a:cubicBezTo>
                    <a:pt x="27686" y="44334"/>
                    <a:pt x="27942" y="45612"/>
                    <a:pt x="28928" y="46032"/>
                  </a:cubicBezTo>
                  <a:cubicBezTo>
                    <a:pt x="29116" y="46112"/>
                    <a:pt x="29308" y="46149"/>
                    <a:pt x="29499" y="46149"/>
                  </a:cubicBezTo>
                  <a:cubicBezTo>
                    <a:pt x="30453" y="46149"/>
                    <a:pt x="31375" y="45228"/>
                    <a:pt x="31599" y="44232"/>
                  </a:cubicBezTo>
                  <a:cubicBezTo>
                    <a:pt x="31870" y="43035"/>
                    <a:pt x="31491" y="41803"/>
                    <a:pt x="31294" y="40594"/>
                  </a:cubicBezTo>
                  <a:cubicBezTo>
                    <a:pt x="30707" y="36976"/>
                    <a:pt x="32524" y="32527"/>
                    <a:pt x="36153" y="32010"/>
                  </a:cubicBezTo>
                  <a:cubicBezTo>
                    <a:pt x="36979" y="32041"/>
                    <a:pt x="37253" y="33221"/>
                    <a:pt x="36881" y="33960"/>
                  </a:cubicBezTo>
                  <a:cubicBezTo>
                    <a:pt x="36512" y="34700"/>
                    <a:pt x="35790" y="35213"/>
                    <a:pt x="35400" y="35941"/>
                  </a:cubicBezTo>
                  <a:cubicBezTo>
                    <a:pt x="34663" y="37314"/>
                    <a:pt x="35518" y="39272"/>
                    <a:pt x="37026" y="39667"/>
                  </a:cubicBezTo>
                  <a:cubicBezTo>
                    <a:pt x="38598" y="40078"/>
                    <a:pt x="41223" y="39748"/>
                    <a:pt x="41017" y="41358"/>
                  </a:cubicBezTo>
                  <a:cubicBezTo>
                    <a:pt x="40797" y="43068"/>
                    <a:pt x="37630" y="41948"/>
                    <a:pt x="36606" y="43336"/>
                  </a:cubicBezTo>
                  <a:cubicBezTo>
                    <a:pt x="36002" y="44155"/>
                    <a:pt x="36537" y="45296"/>
                    <a:pt x="36521" y="46313"/>
                  </a:cubicBezTo>
                  <a:cubicBezTo>
                    <a:pt x="36494" y="48303"/>
                    <a:pt x="34299" y="49599"/>
                    <a:pt x="32313" y="49739"/>
                  </a:cubicBezTo>
                  <a:cubicBezTo>
                    <a:pt x="32097" y="49755"/>
                    <a:pt x="31880" y="49762"/>
                    <a:pt x="31663" y="49762"/>
                  </a:cubicBezTo>
                  <a:cubicBezTo>
                    <a:pt x="30164" y="49762"/>
                    <a:pt x="28664" y="49439"/>
                    <a:pt x="27166" y="49439"/>
                  </a:cubicBezTo>
                  <a:cubicBezTo>
                    <a:pt x="26898" y="49439"/>
                    <a:pt x="26629" y="49449"/>
                    <a:pt x="26361" y="49474"/>
                  </a:cubicBezTo>
                  <a:cubicBezTo>
                    <a:pt x="24379" y="49654"/>
                    <a:pt x="22222" y="51058"/>
                    <a:pt x="22312" y="53044"/>
                  </a:cubicBezTo>
                  <a:cubicBezTo>
                    <a:pt x="19567" y="54331"/>
                    <a:pt x="16715" y="55374"/>
                    <a:pt x="13788" y="56164"/>
                  </a:cubicBezTo>
                  <a:cubicBezTo>
                    <a:pt x="13912" y="58317"/>
                    <a:pt x="17975" y="58517"/>
                    <a:pt x="17960" y="60675"/>
                  </a:cubicBezTo>
                  <a:cubicBezTo>
                    <a:pt x="17949" y="61887"/>
                    <a:pt x="16542" y="62556"/>
                    <a:pt x="15302" y="62556"/>
                  </a:cubicBezTo>
                  <a:cubicBezTo>
                    <a:pt x="15219" y="62556"/>
                    <a:pt x="15137" y="62553"/>
                    <a:pt x="15056" y="62547"/>
                  </a:cubicBezTo>
                  <a:cubicBezTo>
                    <a:pt x="14072" y="62475"/>
                    <a:pt x="13082" y="62160"/>
                    <a:pt x="12113" y="62160"/>
                  </a:cubicBezTo>
                  <a:cubicBezTo>
                    <a:pt x="11810" y="62160"/>
                    <a:pt x="11508" y="62191"/>
                    <a:pt x="11210" y="62270"/>
                  </a:cubicBezTo>
                  <a:cubicBezTo>
                    <a:pt x="9047" y="62839"/>
                    <a:pt x="8290" y="65880"/>
                    <a:pt x="9487" y="67769"/>
                  </a:cubicBezTo>
                  <a:cubicBezTo>
                    <a:pt x="10572" y="69481"/>
                    <a:pt x="12694" y="70258"/>
                    <a:pt x="14741" y="70258"/>
                  </a:cubicBezTo>
                  <a:cubicBezTo>
                    <a:pt x="14954" y="70258"/>
                    <a:pt x="15165" y="70249"/>
                    <a:pt x="15375" y="70233"/>
                  </a:cubicBezTo>
                  <a:cubicBezTo>
                    <a:pt x="16269" y="70162"/>
                    <a:pt x="17225" y="69924"/>
                    <a:pt x="17785" y="69223"/>
                  </a:cubicBezTo>
                  <a:cubicBezTo>
                    <a:pt x="18318" y="68554"/>
                    <a:pt x="18362" y="67634"/>
                    <a:pt x="18586" y="66808"/>
                  </a:cubicBezTo>
                  <a:cubicBezTo>
                    <a:pt x="19089" y="64960"/>
                    <a:pt x="20667" y="63445"/>
                    <a:pt x="22534" y="63019"/>
                  </a:cubicBezTo>
                  <a:cubicBezTo>
                    <a:pt x="23588" y="62778"/>
                    <a:pt x="24878" y="62758"/>
                    <a:pt x="25444" y="61839"/>
                  </a:cubicBezTo>
                  <a:cubicBezTo>
                    <a:pt x="27854" y="63143"/>
                    <a:pt x="29550" y="65685"/>
                    <a:pt x="29826" y="68413"/>
                  </a:cubicBezTo>
                  <a:cubicBezTo>
                    <a:pt x="30020" y="68663"/>
                    <a:pt x="30274" y="68770"/>
                    <a:pt x="30543" y="68770"/>
                  </a:cubicBezTo>
                  <a:cubicBezTo>
                    <a:pt x="31347" y="68770"/>
                    <a:pt x="32287" y="67809"/>
                    <a:pt x="32159" y="66868"/>
                  </a:cubicBezTo>
                  <a:cubicBezTo>
                    <a:pt x="31991" y="65614"/>
                    <a:pt x="30882" y="64743"/>
                    <a:pt x="30003" y="63834"/>
                  </a:cubicBezTo>
                  <a:cubicBezTo>
                    <a:pt x="29122" y="62923"/>
                    <a:pt x="28387" y="61510"/>
                    <a:pt x="29078" y="60448"/>
                  </a:cubicBezTo>
                  <a:lnTo>
                    <a:pt x="29078" y="60448"/>
                  </a:lnTo>
                  <a:cubicBezTo>
                    <a:pt x="33197" y="61658"/>
                    <a:pt x="36527" y="65238"/>
                    <a:pt x="37435" y="69435"/>
                  </a:cubicBezTo>
                  <a:cubicBezTo>
                    <a:pt x="38871" y="69149"/>
                    <a:pt x="39664" y="67205"/>
                    <a:pt x="38838" y="65997"/>
                  </a:cubicBezTo>
                  <a:cubicBezTo>
                    <a:pt x="39003" y="65628"/>
                    <a:pt x="39328" y="65472"/>
                    <a:pt x="39697" y="65472"/>
                  </a:cubicBezTo>
                  <a:cubicBezTo>
                    <a:pt x="40331" y="65472"/>
                    <a:pt x="41094" y="65932"/>
                    <a:pt x="41391" y="66558"/>
                  </a:cubicBezTo>
                  <a:cubicBezTo>
                    <a:pt x="41862" y="67549"/>
                    <a:pt x="41819" y="68770"/>
                    <a:pt x="42492" y="69636"/>
                  </a:cubicBezTo>
                  <a:cubicBezTo>
                    <a:pt x="43175" y="70517"/>
                    <a:pt x="44261" y="70711"/>
                    <a:pt x="45451" y="70711"/>
                  </a:cubicBezTo>
                  <a:cubicBezTo>
                    <a:pt x="46388" y="70711"/>
                    <a:pt x="47390" y="70590"/>
                    <a:pt x="48312" y="70590"/>
                  </a:cubicBezTo>
                  <a:cubicBezTo>
                    <a:pt x="49551" y="70590"/>
                    <a:pt x="50643" y="70808"/>
                    <a:pt x="51235" y="71828"/>
                  </a:cubicBezTo>
                  <a:cubicBezTo>
                    <a:pt x="52336" y="73723"/>
                    <a:pt x="49909" y="75927"/>
                    <a:pt x="47711" y="75927"/>
                  </a:cubicBezTo>
                  <a:cubicBezTo>
                    <a:pt x="47678" y="75927"/>
                    <a:pt x="47645" y="75926"/>
                    <a:pt x="47613" y="75925"/>
                  </a:cubicBezTo>
                  <a:cubicBezTo>
                    <a:pt x="45391" y="75856"/>
                    <a:pt x="43361" y="74585"/>
                    <a:pt x="41147" y="74365"/>
                  </a:cubicBezTo>
                  <a:cubicBezTo>
                    <a:pt x="40897" y="74340"/>
                    <a:pt x="40647" y="74329"/>
                    <a:pt x="40397" y="74329"/>
                  </a:cubicBezTo>
                  <a:cubicBezTo>
                    <a:pt x="38218" y="74329"/>
                    <a:pt x="36082" y="75200"/>
                    <a:pt x="33896" y="75455"/>
                  </a:cubicBezTo>
                  <a:cubicBezTo>
                    <a:pt x="33619" y="75487"/>
                    <a:pt x="33335" y="75503"/>
                    <a:pt x="33048" y="75503"/>
                  </a:cubicBezTo>
                  <a:cubicBezTo>
                    <a:pt x="30807" y="75503"/>
                    <a:pt x="28395" y="74514"/>
                    <a:pt x="27939" y="72388"/>
                  </a:cubicBezTo>
                  <a:cubicBezTo>
                    <a:pt x="27802" y="71741"/>
                    <a:pt x="27855" y="71030"/>
                    <a:pt x="27514" y="70464"/>
                  </a:cubicBezTo>
                  <a:cubicBezTo>
                    <a:pt x="27109" y="69793"/>
                    <a:pt x="26279" y="69553"/>
                    <a:pt x="25473" y="69553"/>
                  </a:cubicBezTo>
                  <a:cubicBezTo>
                    <a:pt x="25313" y="69553"/>
                    <a:pt x="25154" y="69562"/>
                    <a:pt x="24999" y="69580"/>
                  </a:cubicBezTo>
                  <a:cubicBezTo>
                    <a:pt x="21817" y="69942"/>
                    <a:pt x="18598" y="72595"/>
                    <a:pt x="15740" y="72595"/>
                  </a:cubicBezTo>
                  <a:cubicBezTo>
                    <a:pt x="14956" y="72595"/>
                    <a:pt x="14199" y="72395"/>
                    <a:pt x="13478" y="71894"/>
                  </a:cubicBezTo>
                  <a:cubicBezTo>
                    <a:pt x="11337" y="76062"/>
                    <a:pt x="6101" y="77629"/>
                    <a:pt x="3179" y="81294"/>
                  </a:cubicBezTo>
                  <a:cubicBezTo>
                    <a:pt x="0" y="85282"/>
                    <a:pt x="268" y="91440"/>
                    <a:pt x="3354" y="95500"/>
                  </a:cubicBezTo>
                  <a:cubicBezTo>
                    <a:pt x="6050" y="99045"/>
                    <a:pt x="10552" y="100957"/>
                    <a:pt x="15019" y="100957"/>
                  </a:cubicBezTo>
                  <a:cubicBezTo>
                    <a:pt x="15667" y="100957"/>
                    <a:pt x="16314" y="100917"/>
                    <a:pt x="16954" y="100836"/>
                  </a:cubicBezTo>
                  <a:cubicBezTo>
                    <a:pt x="17630" y="100750"/>
                    <a:pt x="18327" y="100626"/>
                    <a:pt x="19005" y="100626"/>
                  </a:cubicBezTo>
                  <a:cubicBezTo>
                    <a:pt x="19489" y="100626"/>
                    <a:pt x="19963" y="100690"/>
                    <a:pt x="20413" y="100875"/>
                  </a:cubicBezTo>
                  <a:cubicBezTo>
                    <a:pt x="21482" y="101317"/>
                    <a:pt x="22166" y="102352"/>
                    <a:pt x="23058" y="103088"/>
                  </a:cubicBezTo>
                  <a:cubicBezTo>
                    <a:pt x="23580" y="103519"/>
                    <a:pt x="24303" y="103823"/>
                    <a:pt x="24961" y="103823"/>
                  </a:cubicBezTo>
                  <a:cubicBezTo>
                    <a:pt x="25427" y="103823"/>
                    <a:pt x="25861" y="103670"/>
                    <a:pt x="26168" y="103301"/>
                  </a:cubicBezTo>
                  <a:lnTo>
                    <a:pt x="26168" y="103301"/>
                  </a:lnTo>
                  <a:cubicBezTo>
                    <a:pt x="25321" y="105399"/>
                    <a:pt x="25557" y="107902"/>
                    <a:pt x="26779" y="109805"/>
                  </a:cubicBezTo>
                  <a:cubicBezTo>
                    <a:pt x="28099" y="111859"/>
                    <a:pt x="30559" y="113484"/>
                    <a:pt x="30509" y="115926"/>
                  </a:cubicBezTo>
                  <a:cubicBezTo>
                    <a:pt x="30482" y="117190"/>
                    <a:pt x="29748" y="118318"/>
                    <a:pt x="29403" y="119536"/>
                  </a:cubicBezTo>
                  <a:cubicBezTo>
                    <a:pt x="27829" y="125109"/>
                    <a:pt x="34415" y="129657"/>
                    <a:pt x="35455" y="135354"/>
                  </a:cubicBezTo>
                  <a:cubicBezTo>
                    <a:pt x="35736" y="136888"/>
                    <a:pt x="35735" y="138735"/>
                    <a:pt x="37029" y="139601"/>
                  </a:cubicBezTo>
                  <a:cubicBezTo>
                    <a:pt x="37625" y="139999"/>
                    <a:pt x="38374" y="140081"/>
                    <a:pt x="39090" y="140127"/>
                  </a:cubicBezTo>
                  <a:cubicBezTo>
                    <a:pt x="39409" y="140148"/>
                    <a:pt x="39736" y="140158"/>
                    <a:pt x="40067" y="140158"/>
                  </a:cubicBezTo>
                  <a:cubicBezTo>
                    <a:pt x="43538" y="140158"/>
                    <a:pt x="47454" y="138962"/>
                    <a:pt x="48151" y="135675"/>
                  </a:cubicBezTo>
                  <a:cubicBezTo>
                    <a:pt x="48366" y="134657"/>
                    <a:pt x="48212" y="133602"/>
                    <a:pt x="48243" y="132560"/>
                  </a:cubicBezTo>
                  <a:cubicBezTo>
                    <a:pt x="48336" y="129451"/>
                    <a:pt x="50239" y="126459"/>
                    <a:pt x="53017" y="125056"/>
                  </a:cubicBezTo>
                  <a:cubicBezTo>
                    <a:pt x="53771" y="124675"/>
                    <a:pt x="54600" y="124390"/>
                    <a:pt x="55202" y="123799"/>
                  </a:cubicBezTo>
                  <a:cubicBezTo>
                    <a:pt x="56528" y="122495"/>
                    <a:pt x="56234" y="120283"/>
                    <a:pt x="55553" y="118553"/>
                  </a:cubicBezTo>
                  <a:cubicBezTo>
                    <a:pt x="54872" y="116821"/>
                    <a:pt x="53881" y="115076"/>
                    <a:pt x="54120" y="113231"/>
                  </a:cubicBezTo>
                  <a:cubicBezTo>
                    <a:pt x="54502" y="110269"/>
                    <a:pt x="57681" y="108706"/>
                    <a:pt x="60090" y="106941"/>
                  </a:cubicBezTo>
                  <a:cubicBezTo>
                    <a:pt x="63716" y="104284"/>
                    <a:pt x="66206" y="100125"/>
                    <a:pt x="66835" y="95675"/>
                  </a:cubicBezTo>
                  <a:lnTo>
                    <a:pt x="66835" y="95675"/>
                  </a:lnTo>
                  <a:cubicBezTo>
                    <a:pt x="65061" y="96232"/>
                    <a:pt x="63075" y="96745"/>
                    <a:pt x="61220" y="96745"/>
                  </a:cubicBezTo>
                  <a:cubicBezTo>
                    <a:pt x="59581" y="96745"/>
                    <a:pt x="58045" y="96344"/>
                    <a:pt x="56849" y="95215"/>
                  </a:cubicBezTo>
                  <a:cubicBezTo>
                    <a:pt x="55965" y="94380"/>
                    <a:pt x="55421" y="93259"/>
                    <a:pt x="54897" y="92162"/>
                  </a:cubicBezTo>
                  <a:lnTo>
                    <a:pt x="50173" y="82291"/>
                  </a:lnTo>
                  <a:cubicBezTo>
                    <a:pt x="49966" y="81857"/>
                    <a:pt x="49755" y="81362"/>
                    <a:pt x="49925" y="80912"/>
                  </a:cubicBezTo>
                  <a:cubicBezTo>
                    <a:pt x="50074" y="80517"/>
                    <a:pt x="50366" y="80356"/>
                    <a:pt x="50717" y="80356"/>
                  </a:cubicBezTo>
                  <a:cubicBezTo>
                    <a:pt x="51453" y="80356"/>
                    <a:pt x="52449" y="81064"/>
                    <a:pt x="52928" y="81807"/>
                  </a:cubicBezTo>
                  <a:cubicBezTo>
                    <a:pt x="55452" y="85724"/>
                    <a:pt x="57718" y="89804"/>
                    <a:pt x="59707" y="94020"/>
                  </a:cubicBezTo>
                  <a:cubicBezTo>
                    <a:pt x="63791" y="93273"/>
                    <a:pt x="67648" y="91596"/>
                    <a:pt x="70980" y="89118"/>
                  </a:cubicBezTo>
                  <a:cubicBezTo>
                    <a:pt x="72037" y="88329"/>
                    <a:pt x="73088" y="87386"/>
                    <a:pt x="73445" y="86117"/>
                  </a:cubicBezTo>
                  <a:cubicBezTo>
                    <a:pt x="73802" y="84846"/>
                    <a:pt x="73146" y="83218"/>
                    <a:pt x="71846" y="82993"/>
                  </a:cubicBezTo>
                  <a:cubicBezTo>
                    <a:pt x="71723" y="82971"/>
                    <a:pt x="71600" y="82963"/>
                    <a:pt x="71476" y="82963"/>
                  </a:cubicBezTo>
                  <a:cubicBezTo>
                    <a:pt x="71093" y="82963"/>
                    <a:pt x="70708" y="83045"/>
                    <a:pt x="70324" y="83086"/>
                  </a:cubicBezTo>
                  <a:cubicBezTo>
                    <a:pt x="70133" y="83106"/>
                    <a:pt x="69943" y="83115"/>
                    <a:pt x="69755" y="83115"/>
                  </a:cubicBezTo>
                  <a:cubicBezTo>
                    <a:pt x="66927" y="83115"/>
                    <a:pt x="64468" y="80925"/>
                    <a:pt x="62588" y="78727"/>
                  </a:cubicBezTo>
                  <a:cubicBezTo>
                    <a:pt x="63132" y="78118"/>
                    <a:pt x="63852" y="77890"/>
                    <a:pt x="64640" y="77890"/>
                  </a:cubicBezTo>
                  <a:cubicBezTo>
                    <a:pt x="65842" y="77890"/>
                    <a:pt x="67201" y="78421"/>
                    <a:pt x="68334" y="78941"/>
                  </a:cubicBezTo>
                  <a:cubicBezTo>
                    <a:pt x="71699" y="80486"/>
                    <a:pt x="75249" y="81588"/>
                    <a:pt x="78895" y="82221"/>
                  </a:cubicBezTo>
                  <a:cubicBezTo>
                    <a:pt x="79803" y="82378"/>
                    <a:pt x="80736" y="82513"/>
                    <a:pt x="81554" y="82936"/>
                  </a:cubicBezTo>
                  <a:cubicBezTo>
                    <a:pt x="82126" y="83232"/>
                    <a:pt x="82622" y="83658"/>
                    <a:pt x="83095" y="84096"/>
                  </a:cubicBezTo>
                  <a:cubicBezTo>
                    <a:pt x="87298" y="87967"/>
                    <a:pt x="90407" y="93013"/>
                    <a:pt x="91975" y="98509"/>
                  </a:cubicBezTo>
                  <a:cubicBezTo>
                    <a:pt x="92104" y="98538"/>
                    <a:pt x="92231" y="98552"/>
                    <a:pt x="92354" y="98552"/>
                  </a:cubicBezTo>
                  <a:cubicBezTo>
                    <a:pt x="93754" y="98552"/>
                    <a:pt x="94717" y="96760"/>
                    <a:pt x="94833" y="95252"/>
                  </a:cubicBezTo>
                  <a:cubicBezTo>
                    <a:pt x="94960" y="93612"/>
                    <a:pt x="94769" y="91722"/>
                    <a:pt x="95948" y="90578"/>
                  </a:cubicBezTo>
                  <a:cubicBezTo>
                    <a:pt x="96875" y="89678"/>
                    <a:pt x="98399" y="89556"/>
                    <a:pt x="99214" y="88552"/>
                  </a:cubicBezTo>
                  <a:cubicBezTo>
                    <a:pt x="100238" y="87289"/>
                    <a:pt x="99703" y="85157"/>
                    <a:pt x="100900" y="84056"/>
                  </a:cubicBezTo>
                  <a:cubicBezTo>
                    <a:pt x="101284" y="83704"/>
                    <a:pt x="101728" y="83552"/>
                    <a:pt x="102190" y="83552"/>
                  </a:cubicBezTo>
                  <a:cubicBezTo>
                    <a:pt x="103537" y="83552"/>
                    <a:pt x="105034" y="84844"/>
                    <a:pt x="105630" y="86240"/>
                  </a:cubicBezTo>
                  <a:cubicBezTo>
                    <a:pt x="106431" y="88116"/>
                    <a:pt x="106723" y="90422"/>
                    <a:pt x="108410" y="91569"/>
                  </a:cubicBezTo>
                  <a:lnTo>
                    <a:pt x="111137" y="91176"/>
                  </a:lnTo>
                  <a:cubicBezTo>
                    <a:pt x="111152" y="95778"/>
                    <a:pt x="112750" y="100362"/>
                    <a:pt x="115602" y="103975"/>
                  </a:cubicBezTo>
                  <a:cubicBezTo>
                    <a:pt x="117157" y="103161"/>
                    <a:pt x="116453" y="100795"/>
                    <a:pt x="115480" y="99330"/>
                  </a:cubicBezTo>
                  <a:cubicBezTo>
                    <a:pt x="114508" y="97866"/>
                    <a:pt x="113554" y="95681"/>
                    <a:pt x="114936" y="94596"/>
                  </a:cubicBezTo>
                  <a:lnTo>
                    <a:pt x="114936" y="94596"/>
                  </a:lnTo>
                  <a:cubicBezTo>
                    <a:pt x="116854" y="94614"/>
                    <a:pt x="117747" y="97259"/>
                    <a:pt x="119611" y="97712"/>
                  </a:cubicBezTo>
                  <a:cubicBezTo>
                    <a:pt x="119777" y="97752"/>
                    <a:pt x="119940" y="97771"/>
                    <a:pt x="120101" y="97771"/>
                  </a:cubicBezTo>
                  <a:cubicBezTo>
                    <a:pt x="121744" y="97771"/>
                    <a:pt x="123089" y="95790"/>
                    <a:pt x="122784" y="94080"/>
                  </a:cubicBezTo>
                  <a:cubicBezTo>
                    <a:pt x="122451" y="92201"/>
                    <a:pt x="120835" y="90820"/>
                    <a:pt x="119169" y="89895"/>
                  </a:cubicBezTo>
                  <a:cubicBezTo>
                    <a:pt x="117675" y="88258"/>
                    <a:pt x="119833" y="85644"/>
                    <a:pt x="122018" y="85274"/>
                  </a:cubicBezTo>
                  <a:cubicBezTo>
                    <a:pt x="122730" y="85153"/>
                    <a:pt x="123464" y="85138"/>
                    <a:pt x="124199" y="85138"/>
                  </a:cubicBezTo>
                  <a:cubicBezTo>
                    <a:pt x="124443" y="85138"/>
                    <a:pt x="124686" y="85140"/>
                    <a:pt x="124930" y="85140"/>
                  </a:cubicBezTo>
                  <a:cubicBezTo>
                    <a:pt x="126201" y="85140"/>
                    <a:pt x="127452" y="85095"/>
                    <a:pt x="128573" y="84531"/>
                  </a:cubicBezTo>
                  <a:cubicBezTo>
                    <a:pt x="130946" y="83339"/>
                    <a:pt x="131739" y="80207"/>
                    <a:pt x="131200" y="77607"/>
                  </a:cubicBezTo>
                  <a:cubicBezTo>
                    <a:pt x="130659" y="75007"/>
                    <a:pt x="129117" y="72748"/>
                    <a:pt x="127857" y="70410"/>
                  </a:cubicBezTo>
                  <a:cubicBezTo>
                    <a:pt x="126781" y="68413"/>
                    <a:pt x="126249" y="65298"/>
                    <a:pt x="128341" y="64420"/>
                  </a:cubicBezTo>
                  <a:cubicBezTo>
                    <a:pt x="128900" y="64186"/>
                    <a:pt x="129528" y="64195"/>
                    <a:pt x="130135" y="64170"/>
                  </a:cubicBezTo>
                  <a:cubicBezTo>
                    <a:pt x="138047" y="63837"/>
                    <a:pt x="144592" y="55459"/>
                    <a:pt x="143005" y="47701"/>
                  </a:cubicBezTo>
                  <a:cubicBezTo>
                    <a:pt x="142706" y="46238"/>
                    <a:pt x="142140" y="44786"/>
                    <a:pt x="141097" y="43719"/>
                  </a:cubicBezTo>
                  <a:cubicBezTo>
                    <a:pt x="139216" y="41800"/>
                    <a:pt x="136024" y="41349"/>
                    <a:pt x="134619" y="39057"/>
                  </a:cubicBezTo>
                  <a:cubicBezTo>
                    <a:pt x="132900" y="36255"/>
                    <a:pt x="135025" y="32537"/>
                    <a:pt x="137778" y="30737"/>
                  </a:cubicBezTo>
                  <a:cubicBezTo>
                    <a:pt x="140529" y="28938"/>
                    <a:pt x="143891" y="28156"/>
                    <a:pt x="146461" y="26105"/>
                  </a:cubicBezTo>
                  <a:cubicBezTo>
                    <a:pt x="147145" y="26087"/>
                    <a:pt x="147512" y="25417"/>
                    <a:pt x="147638" y="24743"/>
                  </a:cubicBezTo>
                  <a:cubicBezTo>
                    <a:pt x="147716" y="24319"/>
                    <a:pt x="147611" y="23887"/>
                    <a:pt x="147608" y="23456"/>
                  </a:cubicBezTo>
                  <a:cubicBezTo>
                    <a:pt x="147598" y="22276"/>
                    <a:pt x="148442" y="21139"/>
                    <a:pt x="149574" y="20805"/>
                  </a:cubicBezTo>
                  <a:cubicBezTo>
                    <a:pt x="149811" y="20736"/>
                    <a:pt x="150056" y="20702"/>
                    <a:pt x="150302" y="20702"/>
                  </a:cubicBezTo>
                  <a:cubicBezTo>
                    <a:pt x="151231" y="20702"/>
                    <a:pt x="152165" y="21179"/>
                    <a:pt x="152664" y="21968"/>
                  </a:cubicBezTo>
                  <a:cubicBezTo>
                    <a:pt x="153442" y="23198"/>
                    <a:pt x="153129" y="24821"/>
                    <a:pt x="152563" y="26163"/>
                  </a:cubicBezTo>
                  <a:cubicBezTo>
                    <a:pt x="151998" y="27505"/>
                    <a:pt x="151199" y="28790"/>
                    <a:pt x="151051" y="30239"/>
                  </a:cubicBezTo>
                  <a:cubicBezTo>
                    <a:pt x="150905" y="31687"/>
                    <a:pt x="151726" y="33391"/>
                    <a:pt x="153173" y="33553"/>
                  </a:cubicBezTo>
                  <a:cubicBezTo>
                    <a:pt x="153252" y="33562"/>
                    <a:pt x="153330" y="33566"/>
                    <a:pt x="153406" y="33566"/>
                  </a:cubicBezTo>
                  <a:cubicBezTo>
                    <a:pt x="155043" y="33566"/>
                    <a:pt x="156090" y="31574"/>
                    <a:pt x="156201" y="29877"/>
                  </a:cubicBezTo>
                  <a:cubicBezTo>
                    <a:pt x="156318" y="28099"/>
                    <a:pt x="155972" y="26160"/>
                    <a:pt x="156925" y="24659"/>
                  </a:cubicBezTo>
                  <a:cubicBezTo>
                    <a:pt x="158377" y="22374"/>
                    <a:pt x="162385" y="21839"/>
                    <a:pt x="162490" y="19133"/>
                  </a:cubicBezTo>
                  <a:cubicBezTo>
                    <a:pt x="162574" y="16945"/>
                    <a:pt x="159821" y="15661"/>
                    <a:pt x="159327" y="13530"/>
                  </a:cubicBezTo>
                  <a:cubicBezTo>
                    <a:pt x="159129" y="12668"/>
                    <a:pt x="159325" y="11773"/>
                    <a:pt x="159405" y="10894"/>
                  </a:cubicBezTo>
                  <a:cubicBezTo>
                    <a:pt x="159709" y="7612"/>
                    <a:pt x="158263" y="4218"/>
                    <a:pt x="155688" y="2163"/>
                  </a:cubicBezTo>
                  <a:cubicBezTo>
                    <a:pt x="153919" y="751"/>
                    <a:pt x="151652" y="0"/>
                    <a:pt x="149391" y="0"/>
                  </a:cubicBezTo>
                  <a:close/>
                </a:path>
              </a:pathLst>
            </a:custGeom>
            <a:noFill/>
            <a:ln w="9525" cap="flat" cmpd="sng">
              <a:solidFill>
                <a:srgbClr val="E1E7EC"/>
              </a:solidFill>
              <a:prstDash val="solid"/>
              <a:round/>
              <a:headEnd type="none" w="sm" len="sm"/>
              <a:tailEnd type="none" w="sm" len="sm"/>
            </a:ln>
          </p:spPr>
          <p:txBody>
            <a:bodyPr spcFirstLastPara="1" wrap="square" lIns="243737" tIns="243737" rIns="243737" bIns="243737" anchor="ctr" anchorCtr="0">
              <a:noAutofit/>
            </a:bodyPr>
            <a:lstStyle/>
            <a:p>
              <a:endParaRPr sz="4799"/>
            </a:p>
          </p:txBody>
        </p:sp>
        <p:sp>
          <p:nvSpPr>
            <p:cNvPr id="7" name="Google Shape;2940;p65">
              <a:extLst>
                <a:ext uri="{FF2B5EF4-FFF2-40B4-BE49-F238E27FC236}">
                  <a16:creationId xmlns:a16="http://schemas.microsoft.com/office/drawing/2014/main" id="{AF9C39B1-07F3-414E-BD7C-FCD90148A0A6}"/>
                </a:ext>
              </a:extLst>
            </p:cNvPr>
            <p:cNvSpPr/>
            <p:nvPr/>
          </p:nvSpPr>
          <p:spPr>
            <a:xfrm>
              <a:off x="6146600" y="3671525"/>
              <a:ext cx="342925" cy="189500"/>
            </a:xfrm>
            <a:custGeom>
              <a:avLst/>
              <a:gdLst/>
              <a:ahLst/>
              <a:cxnLst/>
              <a:rect l="l" t="t" r="r" b="b"/>
              <a:pathLst>
                <a:path w="13717" h="7580" extrusionOk="0">
                  <a:moveTo>
                    <a:pt x="9951" y="0"/>
                  </a:moveTo>
                  <a:cubicBezTo>
                    <a:pt x="6355" y="0"/>
                    <a:pt x="1" y="1281"/>
                    <a:pt x="2486" y="4894"/>
                  </a:cubicBezTo>
                  <a:cubicBezTo>
                    <a:pt x="3169" y="5885"/>
                    <a:pt x="4297" y="6467"/>
                    <a:pt x="5404" y="6938"/>
                  </a:cubicBezTo>
                  <a:cubicBezTo>
                    <a:pt x="6217" y="7282"/>
                    <a:pt x="7136" y="7580"/>
                    <a:pt x="8003" y="7580"/>
                  </a:cubicBezTo>
                  <a:cubicBezTo>
                    <a:pt x="8565" y="7580"/>
                    <a:pt x="9106" y="7454"/>
                    <a:pt x="9581" y="7134"/>
                  </a:cubicBezTo>
                  <a:cubicBezTo>
                    <a:pt x="10406" y="6577"/>
                    <a:pt x="13156" y="2774"/>
                    <a:pt x="13348" y="1948"/>
                  </a:cubicBezTo>
                  <a:cubicBezTo>
                    <a:pt x="13716" y="358"/>
                    <a:pt x="13186" y="447"/>
                    <a:pt x="11597" y="126"/>
                  </a:cubicBezTo>
                  <a:cubicBezTo>
                    <a:pt x="11194" y="44"/>
                    <a:pt x="10620" y="0"/>
                    <a:pt x="9951" y="0"/>
                  </a:cubicBezTo>
                  <a:close/>
                </a:path>
              </a:pathLst>
            </a:custGeom>
            <a:noFill/>
            <a:ln w="9525" cap="flat" cmpd="sng">
              <a:solidFill>
                <a:srgbClr val="E1E7EC"/>
              </a:solidFill>
              <a:prstDash val="solid"/>
              <a:round/>
              <a:headEnd type="none" w="sm" len="sm"/>
              <a:tailEnd type="none" w="sm" len="sm"/>
            </a:ln>
          </p:spPr>
          <p:txBody>
            <a:bodyPr spcFirstLastPara="1" wrap="square" lIns="243737" tIns="243737" rIns="243737" bIns="243737" anchor="ctr" anchorCtr="0">
              <a:noAutofit/>
            </a:bodyPr>
            <a:lstStyle/>
            <a:p>
              <a:endParaRPr sz="4799"/>
            </a:p>
          </p:txBody>
        </p:sp>
        <p:sp>
          <p:nvSpPr>
            <p:cNvPr id="8" name="Google Shape;2941;p65">
              <a:extLst>
                <a:ext uri="{FF2B5EF4-FFF2-40B4-BE49-F238E27FC236}">
                  <a16:creationId xmlns:a16="http://schemas.microsoft.com/office/drawing/2014/main" id="{D16575C5-3208-4D5E-8722-CFDBF323F1B8}"/>
                </a:ext>
              </a:extLst>
            </p:cNvPr>
            <p:cNvSpPr/>
            <p:nvPr/>
          </p:nvSpPr>
          <p:spPr>
            <a:xfrm>
              <a:off x="5901600" y="3652500"/>
              <a:ext cx="558700" cy="402875"/>
            </a:xfrm>
            <a:custGeom>
              <a:avLst/>
              <a:gdLst/>
              <a:ahLst/>
              <a:cxnLst/>
              <a:rect l="l" t="t" r="r" b="b"/>
              <a:pathLst>
                <a:path w="22348" h="16115" extrusionOk="0">
                  <a:moveTo>
                    <a:pt x="946" y="1"/>
                  </a:moveTo>
                  <a:cubicBezTo>
                    <a:pt x="616" y="1"/>
                    <a:pt x="299" y="66"/>
                    <a:pt x="1" y="208"/>
                  </a:cubicBezTo>
                  <a:cubicBezTo>
                    <a:pt x="742" y="1762"/>
                    <a:pt x="2032" y="3475"/>
                    <a:pt x="2935" y="5119"/>
                  </a:cubicBezTo>
                  <a:cubicBezTo>
                    <a:pt x="6575" y="11745"/>
                    <a:pt x="13987" y="16115"/>
                    <a:pt x="21544" y="16115"/>
                  </a:cubicBezTo>
                  <a:cubicBezTo>
                    <a:pt x="21635" y="16115"/>
                    <a:pt x="21726" y="16114"/>
                    <a:pt x="21817" y="16113"/>
                  </a:cubicBezTo>
                  <a:cubicBezTo>
                    <a:pt x="22347" y="15571"/>
                    <a:pt x="21564" y="14744"/>
                    <a:pt x="20866" y="14448"/>
                  </a:cubicBezTo>
                  <a:cubicBezTo>
                    <a:pt x="18934" y="13634"/>
                    <a:pt x="16857" y="13226"/>
                    <a:pt x="14879" y="12532"/>
                  </a:cubicBezTo>
                  <a:cubicBezTo>
                    <a:pt x="12900" y="11839"/>
                    <a:pt x="10943" y="10790"/>
                    <a:pt x="9769" y="9051"/>
                  </a:cubicBezTo>
                  <a:cubicBezTo>
                    <a:pt x="9280" y="8326"/>
                    <a:pt x="8945" y="7508"/>
                    <a:pt x="8542" y="6731"/>
                  </a:cubicBezTo>
                  <a:cubicBezTo>
                    <a:pt x="7503" y="4729"/>
                    <a:pt x="3759" y="1"/>
                    <a:pt x="946" y="1"/>
                  </a:cubicBezTo>
                  <a:close/>
                </a:path>
              </a:pathLst>
            </a:custGeom>
            <a:noFill/>
            <a:ln w="9525" cap="flat" cmpd="sng">
              <a:solidFill>
                <a:srgbClr val="E1E7EC"/>
              </a:solidFill>
              <a:prstDash val="solid"/>
              <a:round/>
              <a:headEnd type="none" w="sm" len="sm"/>
              <a:tailEnd type="none" w="sm" len="sm"/>
            </a:ln>
          </p:spPr>
          <p:txBody>
            <a:bodyPr spcFirstLastPara="1" wrap="square" lIns="243737" tIns="243737" rIns="243737" bIns="243737" anchor="ctr" anchorCtr="0">
              <a:noAutofit/>
            </a:bodyPr>
            <a:lstStyle/>
            <a:p>
              <a:endParaRPr sz="4799"/>
            </a:p>
          </p:txBody>
        </p:sp>
        <p:sp>
          <p:nvSpPr>
            <p:cNvPr id="9" name="Google Shape;2942;p65">
              <a:extLst>
                <a:ext uri="{FF2B5EF4-FFF2-40B4-BE49-F238E27FC236}">
                  <a16:creationId xmlns:a16="http://schemas.microsoft.com/office/drawing/2014/main" id="{1DBE5698-7D65-4CE6-B661-FFD10EA9573D}"/>
                </a:ext>
              </a:extLst>
            </p:cNvPr>
            <p:cNvSpPr/>
            <p:nvPr/>
          </p:nvSpPr>
          <p:spPr>
            <a:xfrm>
              <a:off x="6249675" y="4061675"/>
              <a:ext cx="964575" cy="811125"/>
            </a:xfrm>
            <a:custGeom>
              <a:avLst/>
              <a:gdLst/>
              <a:ahLst/>
              <a:cxnLst/>
              <a:rect l="l" t="t" r="r" b="b"/>
              <a:pathLst>
                <a:path w="38583" h="32445" extrusionOk="0">
                  <a:moveTo>
                    <a:pt x="17573" y="0"/>
                  </a:moveTo>
                  <a:cubicBezTo>
                    <a:pt x="14431" y="0"/>
                    <a:pt x="10968" y="2180"/>
                    <a:pt x="9011" y="4369"/>
                  </a:cubicBezTo>
                  <a:cubicBezTo>
                    <a:pt x="8028" y="5468"/>
                    <a:pt x="7111" y="6810"/>
                    <a:pt x="5676" y="7153"/>
                  </a:cubicBezTo>
                  <a:cubicBezTo>
                    <a:pt x="4830" y="7356"/>
                    <a:pt x="3925" y="7164"/>
                    <a:pt x="3076" y="7361"/>
                  </a:cubicBezTo>
                  <a:cubicBezTo>
                    <a:pt x="581" y="7938"/>
                    <a:pt x="1" y="11293"/>
                    <a:pt x="569" y="13791"/>
                  </a:cubicBezTo>
                  <a:cubicBezTo>
                    <a:pt x="1136" y="16289"/>
                    <a:pt x="2307" y="18910"/>
                    <a:pt x="1374" y="21296"/>
                  </a:cubicBezTo>
                  <a:cubicBezTo>
                    <a:pt x="1185" y="21776"/>
                    <a:pt x="913" y="22246"/>
                    <a:pt x="921" y="22762"/>
                  </a:cubicBezTo>
                  <a:cubicBezTo>
                    <a:pt x="932" y="23380"/>
                    <a:pt x="1355" y="23921"/>
                    <a:pt x="1849" y="24293"/>
                  </a:cubicBezTo>
                  <a:cubicBezTo>
                    <a:pt x="2646" y="24890"/>
                    <a:pt x="3559" y="25128"/>
                    <a:pt x="4517" y="25128"/>
                  </a:cubicBezTo>
                  <a:cubicBezTo>
                    <a:pt x="6301" y="25128"/>
                    <a:pt x="8239" y="24301"/>
                    <a:pt x="9868" y="23418"/>
                  </a:cubicBezTo>
                  <a:cubicBezTo>
                    <a:pt x="11665" y="22444"/>
                    <a:pt x="13735" y="21414"/>
                    <a:pt x="15685" y="21414"/>
                  </a:cubicBezTo>
                  <a:cubicBezTo>
                    <a:pt x="16453" y="21414"/>
                    <a:pt x="17203" y="21574"/>
                    <a:pt x="17910" y="21960"/>
                  </a:cubicBezTo>
                  <a:cubicBezTo>
                    <a:pt x="20585" y="23420"/>
                    <a:pt x="20837" y="27119"/>
                    <a:pt x="22486" y="29685"/>
                  </a:cubicBezTo>
                  <a:cubicBezTo>
                    <a:pt x="23522" y="31296"/>
                    <a:pt x="25450" y="32445"/>
                    <a:pt x="27291" y="32445"/>
                  </a:cubicBezTo>
                  <a:cubicBezTo>
                    <a:pt x="28027" y="32445"/>
                    <a:pt x="28749" y="32261"/>
                    <a:pt x="29394" y="31851"/>
                  </a:cubicBezTo>
                  <a:cubicBezTo>
                    <a:pt x="30163" y="31362"/>
                    <a:pt x="30731" y="30624"/>
                    <a:pt x="31285" y="29900"/>
                  </a:cubicBezTo>
                  <a:lnTo>
                    <a:pt x="34684" y="25460"/>
                  </a:lnTo>
                  <a:cubicBezTo>
                    <a:pt x="36183" y="23501"/>
                    <a:pt x="37736" y="21414"/>
                    <a:pt x="38025" y="18965"/>
                  </a:cubicBezTo>
                  <a:cubicBezTo>
                    <a:pt x="38582" y="14235"/>
                    <a:pt x="34390" y="10436"/>
                    <a:pt x="30609" y="7540"/>
                  </a:cubicBezTo>
                  <a:cubicBezTo>
                    <a:pt x="30407" y="6031"/>
                    <a:pt x="30190" y="4479"/>
                    <a:pt x="29421" y="3165"/>
                  </a:cubicBezTo>
                  <a:cubicBezTo>
                    <a:pt x="28683" y="1906"/>
                    <a:pt x="27576" y="1186"/>
                    <a:pt x="26718" y="1186"/>
                  </a:cubicBezTo>
                  <a:cubicBezTo>
                    <a:pt x="25783" y="1186"/>
                    <a:pt x="25141" y="2039"/>
                    <a:pt x="25589" y="3982"/>
                  </a:cubicBezTo>
                  <a:cubicBezTo>
                    <a:pt x="25561" y="3983"/>
                    <a:pt x="25533" y="3983"/>
                    <a:pt x="25505" y="3983"/>
                  </a:cubicBezTo>
                  <a:cubicBezTo>
                    <a:pt x="23077" y="3983"/>
                    <a:pt x="21095" y="399"/>
                    <a:pt x="18382" y="51"/>
                  </a:cubicBezTo>
                  <a:cubicBezTo>
                    <a:pt x="18115" y="17"/>
                    <a:pt x="17846" y="0"/>
                    <a:pt x="17573" y="0"/>
                  </a:cubicBezTo>
                  <a:close/>
                </a:path>
              </a:pathLst>
            </a:custGeom>
            <a:noFill/>
            <a:ln w="9525" cap="flat" cmpd="sng">
              <a:solidFill>
                <a:srgbClr val="E1E7EC"/>
              </a:solidFill>
              <a:prstDash val="solid"/>
              <a:round/>
              <a:headEnd type="none" w="sm" len="sm"/>
              <a:tailEnd type="none" w="sm" len="sm"/>
            </a:ln>
          </p:spPr>
          <p:txBody>
            <a:bodyPr spcFirstLastPara="1" wrap="square" lIns="243737" tIns="243737" rIns="243737" bIns="243737" anchor="ctr" anchorCtr="0">
              <a:noAutofit/>
            </a:bodyPr>
            <a:lstStyle/>
            <a:p>
              <a:endParaRPr sz="4799"/>
            </a:p>
          </p:txBody>
        </p:sp>
      </p:grpSp>
      <p:sp>
        <p:nvSpPr>
          <p:cNvPr id="2" name="Title 1">
            <a:extLst>
              <a:ext uri="{FF2B5EF4-FFF2-40B4-BE49-F238E27FC236}">
                <a16:creationId xmlns:a16="http://schemas.microsoft.com/office/drawing/2014/main" id="{24A8AF4B-FA89-4851-9A3C-B84C23740573}"/>
              </a:ext>
            </a:extLst>
          </p:cNvPr>
          <p:cNvSpPr>
            <a:spLocks noGrp="1"/>
          </p:cNvSpPr>
          <p:nvPr>
            <p:ph type="title"/>
          </p:nvPr>
        </p:nvSpPr>
        <p:spPr>
          <a:xfrm>
            <a:off x="3918024" y="880118"/>
            <a:ext cx="6750000" cy="5547600"/>
          </a:xfrm>
        </p:spPr>
        <p:txBody>
          <a:bodyPr/>
          <a:lstStyle/>
          <a:p>
            <a:r>
              <a:rPr lang="en-GB" dirty="0"/>
              <a:t>Does not measure the underlying system</a:t>
            </a:r>
          </a:p>
        </p:txBody>
      </p:sp>
    </p:spTree>
    <p:extLst>
      <p:ext uri="{BB962C8B-B14F-4D97-AF65-F5344CB8AC3E}">
        <p14:creationId xmlns:p14="http://schemas.microsoft.com/office/powerpoint/2010/main" val="1499936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DD8F4C-5BB6-406B-8FD7-858FDFE3C006}"/>
              </a:ext>
            </a:extLst>
          </p:cNvPr>
          <p:cNvSpPr>
            <a:spLocks noGrp="1"/>
          </p:cNvSpPr>
          <p:nvPr>
            <p:ph type="body" sz="quarter" idx="10"/>
          </p:nvPr>
        </p:nvSpPr>
        <p:spPr/>
        <p:txBody>
          <a:bodyPr/>
          <a:lstStyle/>
          <a:p>
            <a:pPr algn="l"/>
            <a:r>
              <a:rPr lang="en-GB" sz="3200" b="1" dirty="0">
                <a:solidFill>
                  <a:schemeClr val="accent1"/>
                </a:solidFill>
                <a:ea typeface="FangSong" panose="020B0503020204020204" pitchFamily="49" charset="-122"/>
              </a:rPr>
              <a:t>Scope of this presentation</a:t>
            </a:r>
          </a:p>
        </p:txBody>
      </p:sp>
      <p:sp>
        <p:nvSpPr>
          <p:cNvPr id="5" name="Text Placeholder 4">
            <a:extLst>
              <a:ext uri="{FF2B5EF4-FFF2-40B4-BE49-F238E27FC236}">
                <a16:creationId xmlns:a16="http://schemas.microsoft.com/office/drawing/2014/main" id="{8FCB3F6E-4554-474E-B968-FD146B2F0928}"/>
              </a:ext>
            </a:extLst>
          </p:cNvPr>
          <p:cNvSpPr>
            <a:spLocks noGrp="1"/>
          </p:cNvSpPr>
          <p:nvPr>
            <p:ph type="body" sz="quarter" idx="13"/>
          </p:nvPr>
        </p:nvSpPr>
        <p:spPr>
          <a:xfrm>
            <a:off x="661989" y="3295650"/>
            <a:ext cx="4986336" cy="3195637"/>
          </a:xfrm>
        </p:spPr>
        <p:txBody>
          <a:bodyPr/>
          <a:lstStyle/>
          <a:p>
            <a:pPr algn="just">
              <a:lnSpc>
                <a:spcPct val="150000"/>
              </a:lnSpc>
            </a:pPr>
            <a:r>
              <a:rPr lang="en-GB" b="0" i="0" dirty="0">
                <a:solidFill>
                  <a:schemeClr val="tx1">
                    <a:lumMod val="95000"/>
                    <a:lumOff val="5000"/>
                  </a:schemeClr>
                </a:solidFill>
                <a:effectLst/>
              </a:rPr>
              <a:t>Through our work with costumers we address equal pay with: </a:t>
            </a:r>
          </a:p>
          <a:p>
            <a:pPr marL="285750" indent="-285750" algn="just">
              <a:lnSpc>
                <a:spcPct val="150000"/>
              </a:lnSpc>
              <a:buFont typeface="Arial" panose="020B0604020202020204" pitchFamily="34" charset="0"/>
              <a:buChar char="•"/>
            </a:pPr>
            <a:r>
              <a:rPr lang="en-GB" b="0" i="0" dirty="0">
                <a:solidFill>
                  <a:schemeClr val="tx1">
                    <a:lumMod val="95000"/>
                    <a:lumOff val="5000"/>
                  </a:schemeClr>
                </a:solidFill>
                <a:effectLst/>
              </a:rPr>
              <a:t>What we hope to achieve</a:t>
            </a:r>
          </a:p>
          <a:p>
            <a:pPr marL="285750" indent="-285750" algn="just">
              <a:lnSpc>
                <a:spcPct val="150000"/>
              </a:lnSpc>
              <a:buFont typeface="Arial" panose="020B0604020202020204" pitchFamily="34" charset="0"/>
              <a:buChar char="•"/>
            </a:pPr>
            <a:r>
              <a:rPr lang="en-GB" dirty="0">
                <a:solidFill>
                  <a:schemeClr val="tx1">
                    <a:lumMod val="95000"/>
                    <a:lumOff val="5000"/>
                  </a:schemeClr>
                </a:solidFill>
              </a:rPr>
              <a:t>What challenges we face </a:t>
            </a:r>
          </a:p>
          <a:p>
            <a:pPr marL="285750" indent="-285750" algn="just">
              <a:lnSpc>
                <a:spcPct val="150000"/>
              </a:lnSpc>
              <a:buFont typeface="Arial" panose="020B0604020202020204" pitchFamily="34" charset="0"/>
              <a:buChar char="•"/>
            </a:pPr>
            <a:r>
              <a:rPr lang="en-GB" b="0" i="0" dirty="0">
                <a:solidFill>
                  <a:schemeClr val="tx1">
                    <a:lumMod val="95000"/>
                    <a:lumOff val="5000"/>
                  </a:schemeClr>
                </a:solidFill>
                <a:effectLst/>
              </a:rPr>
              <a:t>H</a:t>
            </a:r>
            <a:r>
              <a:rPr lang="en-GB" dirty="0">
                <a:solidFill>
                  <a:schemeClr val="tx1">
                    <a:lumMod val="95000"/>
                    <a:lumOff val="5000"/>
                  </a:schemeClr>
                </a:solidFill>
              </a:rPr>
              <a:t>ow we hope to overcome those challenges</a:t>
            </a:r>
          </a:p>
          <a:p>
            <a:pPr marL="971550" lvl="1" indent="-285750" algn="just">
              <a:lnSpc>
                <a:spcPct val="150000"/>
              </a:lnSpc>
            </a:pPr>
            <a:r>
              <a:rPr lang="en-GB" sz="1400" b="1" i="0" dirty="0">
                <a:solidFill>
                  <a:schemeClr val="tx1">
                    <a:lumMod val="95000"/>
                    <a:lumOff val="5000"/>
                  </a:schemeClr>
                </a:solidFill>
                <a:effectLst/>
              </a:rPr>
              <a:t>Leadership</a:t>
            </a:r>
          </a:p>
          <a:p>
            <a:pPr marL="971550" lvl="1" indent="-285750" algn="just">
              <a:lnSpc>
                <a:spcPct val="150000"/>
              </a:lnSpc>
            </a:pPr>
            <a:r>
              <a:rPr lang="en-GB" sz="1400" b="1" i="0" dirty="0">
                <a:solidFill>
                  <a:schemeClr val="tx1">
                    <a:lumMod val="95000"/>
                    <a:lumOff val="5000"/>
                  </a:schemeClr>
                </a:solidFill>
                <a:effectLst/>
              </a:rPr>
              <a:t>Knowledge </a:t>
            </a:r>
          </a:p>
          <a:p>
            <a:pPr marL="971550" lvl="1" indent="-285750" algn="just">
              <a:lnSpc>
                <a:spcPct val="150000"/>
              </a:lnSpc>
            </a:pPr>
            <a:r>
              <a:rPr lang="en-GB" sz="1400" b="1" dirty="0">
                <a:solidFill>
                  <a:schemeClr val="tx1">
                    <a:lumMod val="95000"/>
                    <a:lumOff val="5000"/>
                  </a:schemeClr>
                </a:solidFill>
              </a:rPr>
              <a:t>Technology </a:t>
            </a:r>
            <a:endParaRPr lang="en-GB" sz="1400" b="1" i="0" dirty="0">
              <a:solidFill>
                <a:schemeClr val="tx1">
                  <a:lumMod val="95000"/>
                  <a:lumOff val="5000"/>
                </a:schemeClr>
              </a:solidFill>
              <a:effectLst/>
            </a:endParaRPr>
          </a:p>
        </p:txBody>
      </p:sp>
      <p:sp>
        <p:nvSpPr>
          <p:cNvPr id="7" name="Text Placeholder 6">
            <a:extLst>
              <a:ext uri="{FF2B5EF4-FFF2-40B4-BE49-F238E27FC236}">
                <a16:creationId xmlns:a16="http://schemas.microsoft.com/office/drawing/2014/main" id="{6858516F-7931-4769-BCFD-E352C48CCDE2}"/>
              </a:ext>
            </a:extLst>
          </p:cNvPr>
          <p:cNvSpPr>
            <a:spLocks noGrp="1"/>
          </p:cNvSpPr>
          <p:nvPr>
            <p:ph type="body" sz="quarter" idx="15"/>
          </p:nvPr>
        </p:nvSpPr>
        <p:spPr>
          <a:xfrm>
            <a:off x="6543677" y="3295650"/>
            <a:ext cx="4986336" cy="2847975"/>
          </a:xfrm>
        </p:spPr>
        <p:txBody>
          <a:bodyPr/>
          <a:lstStyle/>
          <a:p>
            <a:pPr algn="just">
              <a:lnSpc>
                <a:spcPct val="150000"/>
              </a:lnSpc>
            </a:pPr>
            <a:r>
              <a:rPr lang="en-GB" dirty="0">
                <a:solidFill>
                  <a:schemeClr val="tx1">
                    <a:lumMod val="95000"/>
                    <a:lumOff val="5000"/>
                  </a:schemeClr>
                </a:solidFill>
              </a:rPr>
              <a:t>The legal framework and processes of audit firms create certain problems like:</a:t>
            </a:r>
          </a:p>
          <a:p>
            <a:pPr marL="285750" indent="-285750" algn="just">
              <a:lnSpc>
                <a:spcPct val="150000"/>
              </a:lnSpc>
              <a:buFont typeface="Arial" panose="020B0604020202020204" pitchFamily="34" charset="0"/>
              <a:buChar char="•"/>
            </a:pPr>
            <a:r>
              <a:rPr lang="en-GB" dirty="0">
                <a:solidFill>
                  <a:schemeClr val="tx1">
                    <a:lumMod val="95000"/>
                    <a:lumOff val="5000"/>
                  </a:schemeClr>
                </a:solidFill>
              </a:rPr>
              <a:t>Inconsistency in requirements</a:t>
            </a:r>
          </a:p>
          <a:p>
            <a:pPr marL="285750" indent="-285750" algn="just">
              <a:lnSpc>
                <a:spcPct val="150000"/>
              </a:lnSpc>
              <a:buFont typeface="Arial" panose="020B0604020202020204" pitchFamily="34" charset="0"/>
              <a:buChar char="•"/>
            </a:pPr>
            <a:r>
              <a:rPr lang="en-GB" b="0" i="0" dirty="0">
                <a:solidFill>
                  <a:schemeClr val="tx1">
                    <a:lumMod val="95000"/>
                    <a:lumOff val="5000"/>
                  </a:schemeClr>
                </a:solidFill>
                <a:effectLst/>
              </a:rPr>
              <a:t>Unclear demands</a:t>
            </a:r>
          </a:p>
          <a:p>
            <a:pPr marL="285750" indent="-285750" algn="just">
              <a:lnSpc>
                <a:spcPct val="150000"/>
              </a:lnSpc>
              <a:buFont typeface="Arial" panose="020B0604020202020204" pitchFamily="34" charset="0"/>
              <a:buChar char="•"/>
            </a:pPr>
            <a:r>
              <a:rPr lang="en-GB" b="0" i="0" dirty="0">
                <a:solidFill>
                  <a:schemeClr val="tx1">
                    <a:lumMod val="95000"/>
                    <a:lumOff val="5000"/>
                  </a:schemeClr>
                </a:solidFill>
                <a:effectLst/>
              </a:rPr>
              <a:t>Do not address pay transparency</a:t>
            </a:r>
            <a:r>
              <a:rPr lang="en-GB" dirty="0">
                <a:solidFill>
                  <a:schemeClr val="tx1">
                    <a:lumMod val="95000"/>
                    <a:lumOff val="5000"/>
                  </a:schemeClr>
                </a:solidFill>
              </a:rPr>
              <a:t> </a:t>
            </a:r>
            <a:endParaRPr lang="en-GB" b="0" i="0" dirty="0">
              <a:solidFill>
                <a:schemeClr val="tx1">
                  <a:lumMod val="95000"/>
                  <a:lumOff val="5000"/>
                </a:schemeClr>
              </a:solidFill>
              <a:effectLst/>
            </a:endParaRPr>
          </a:p>
        </p:txBody>
      </p:sp>
      <p:sp>
        <p:nvSpPr>
          <p:cNvPr id="8" name="Text Placeholder 7">
            <a:extLst>
              <a:ext uri="{FF2B5EF4-FFF2-40B4-BE49-F238E27FC236}">
                <a16:creationId xmlns:a16="http://schemas.microsoft.com/office/drawing/2014/main" id="{88080C0E-758B-4AA0-971F-E1E5DA49C2F7}"/>
              </a:ext>
            </a:extLst>
          </p:cNvPr>
          <p:cNvSpPr>
            <a:spLocks noGrp="1"/>
          </p:cNvSpPr>
          <p:nvPr>
            <p:ph type="body" sz="quarter" idx="16"/>
          </p:nvPr>
        </p:nvSpPr>
        <p:spPr>
          <a:xfrm>
            <a:off x="661989" y="2752725"/>
            <a:ext cx="4986336" cy="333375"/>
          </a:xfrm>
        </p:spPr>
        <p:txBody>
          <a:bodyPr/>
          <a:lstStyle/>
          <a:p>
            <a:r>
              <a:rPr lang="en-GB" dirty="0"/>
              <a:t>The problem and the solutions</a:t>
            </a:r>
          </a:p>
        </p:txBody>
      </p:sp>
      <p:sp>
        <p:nvSpPr>
          <p:cNvPr id="9" name="Text Placeholder 8">
            <a:extLst>
              <a:ext uri="{FF2B5EF4-FFF2-40B4-BE49-F238E27FC236}">
                <a16:creationId xmlns:a16="http://schemas.microsoft.com/office/drawing/2014/main" id="{3B0E9496-C876-4BEC-86C1-36361D719BA3}"/>
              </a:ext>
            </a:extLst>
          </p:cNvPr>
          <p:cNvSpPr>
            <a:spLocks noGrp="1"/>
          </p:cNvSpPr>
          <p:nvPr>
            <p:ph type="body" sz="quarter" idx="17"/>
          </p:nvPr>
        </p:nvSpPr>
        <p:spPr>
          <a:xfrm>
            <a:off x="6543677" y="2752725"/>
            <a:ext cx="4986336" cy="333375"/>
          </a:xfrm>
        </p:spPr>
        <p:txBody>
          <a:bodyPr/>
          <a:lstStyle/>
          <a:p>
            <a:r>
              <a:rPr lang="en-GB" dirty="0"/>
              <a:t>The legal framework and audit firms</a:t>
            </a:r>
          </a:p>
        </p:txBody>
      </p:sp>
      <p:sp>
        <p:nvSpPr>
          <p:cNvPr id="3" name="Text Placeholder 2">
            <a:extLst>
              <a:ext uri="{FF2B5EF4-FFF2-40B4-BE49-F238E27FC236}">
                <a16:creationId xmlns:a16="http://schemas.microsoft.com/office/drawing/2014/main" id="{82BDBDA0-F55D-4E38-B749-9313F000B6A8}"/>
              </a:ext>
            </a:extLst>
          </p:cNvPr>
          <p:cNvSpPr>
            <a:spLocks noGrp="1"/>
          </p:cNvSpPr>
          <p:nvPr>
            <p:ph type="body" sz="quarter" idx="11"/>
          </p:nvPr>
        </p:nvSpPr>
        <p:spPr>
          <a:xfrm>
            <a:off x="662228" y="946150"/>
            <a:ext cx="9797823" cy="989011"/>
          </a:xfrm>
        </p:spPr>
        <p:txBody>
          <a:bodyPr>
            <a:normAutofit/>
          </a:bodyPr>
          <a:lstStyle/>
          <a:p>
            <a:pPr algn="l"/>
            <a:r>
              <a:rPr lang="en-GB" dirty="0">
                <a:solidFill>
                  <a:schemeClr val="bg2">
                    <a:lumMod val="25000"/>
                  </a:schemeClr>
                </a:solidFill>
              </a:rPr>
              <a:t>The focus will be on d</a:t>
            </a:r>
            <a:r>
              <a:rPr lang="en-GB" sz="1400" b="0" i="0" dirty="0">
                <a:solidFill>
                  <a:schemeClr val="bg2">
                    <a:lumMod val="25000"/>
                  </a:schemeClr>
                </a:solidFill>
                <a:effectLst/>
              </a:rPr>
              <a:t>ifficulties and constraints in implementing the standard for Icelandic industries and institutions. This presentation does not build on research and can therefor not be used to make assumptions without further investigation. All opinions stated are the responsibility of the author and do not represent the opinion of any </a:t>
            </a:r>
            <a:r>
              <a:rPr lang="en-GB" dirty="0">
                <a:solidFill>
                  <a:schemeClr val="bg2">
                    <a:lumMod val="25000"/>
                  </a:schemeClr>
                </a:solidFill>
              </a:rPr>
              <a:t>other interested party. </a:t>
            </a:r>
            <a:endParaRPr lang="en-GB" sz="1400" b="0" i="0" dirty="0">
              <a:solidFill>
                <a:schemeClr val="bg2">
                  <a:lumMod val="25000"/>
                </a:schemeClr>
              </a:solidFill>
              <a:effectLst/>
            </a:endParaRPr>
          </a:p>
        </p:txBody>
      </p:sp>
      <p:sp>
        <p:nvSpPr>
          <p:cNvPr id="4" name="Text Placeholder 3">
            <a:extLst>
              <a:ext uri="{FF2B5EF4-FFF2-40B4-BE49-F238E27FC236}">
                <a16:creationId xmlns:a16="http://schemas.microsoft.com/office/drawing/2014/main" id="{4226F7F2-5D23-44FF-9C50-B70FED175F36}"/>
              </a:ext>
            </a:extLst>
          </p:cNvPr>
          <p:cNvSpPr>
            <a:spLocks noGrp="1"/>
          </p:cNvSpPr>
          <p:nvPr>
            <p:ph type="body" sz="quarter" idx="12"/>
          </p:nvPr>
        </p:nvSpPr>
        <p:spPr>
          <a:xfrm>
            <a:off x="661988" y="2144712"/>
            <a:ext cx="4424362" cy="446087"/>
          </a:xfrm>
        </p:spPr>
        <p:txBody>
          <a:bodyPr/>
          <a:lstStyle/>
          <a:p>
            <a:r>
              <a:rPr lang="en-GB" dirty="0"/>
              <a:t>Where innovation can help</a:t>
            </a:r>
          </a:p>
        </p:txBody>
      </p:sp>
      <p:sp>
        <p:nvSpPr>
          <p:cNvPr id="6" name="Text Placeholder 5">
            <a:extLst>
              <a:ext uri="{FF2B5EF4-FFF2-40B4-BE49-F238E27FC236}">
                <a16:creationId xmlns:a16="http://schemas.microsoft.com/office/drawing/2014/main" id="{D94B25EA-FC90-4192-B600-9C4EA6BC6290}"/>
              </a:ext>
            </a:extLst>
          </p:cNvPr>
          <p:cNvSpPr>
            <a:spLocks noGrp="1"/>
          </p:cNvSpPr>
          <p:nvPr>
            <p:ph type="body" sz="quarter" idx="14"/>
          </p:nvPr>
        </p:nvSpPr>
        <p:spPr>
          <a:xfrm>
            <a:off x="6543676" y="2144712"/>
            <a:ext cx="4424362" cy="446087"/>
          </a:xfrm>
        </p:spPr>
        <p:txBody>
          <a:bodyPr/>
          <a:lstStyle/>
          <a:p>
            <a:r>
              <a:rPr lang="en-GB" dirty="0"/>
              <a:t>Where authorities need to help</a:t>
            </a:r>
          </a:p>
        </p:txBody>
      </p:sp>
    </p:spTree>
    <p:extLst>
      <p:ext uri="{BB962C8B-B14F-4D97-AF65-F5344CB8AC3E}">
        <p14:creationId xmlns:p14="http://schemas.microsoft.com/office/powerpoint/2010/main" val="30258089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4D830C-AF29-4355-9DFB-77479CF2DA92}"/>
              </a:ext>
            </a:extLst>
          </p:cNvPr>
          <p:cNvSpPr>
            <a:spLocks noGrp="1"/>
          </p:cNvSpPr>
          <p:nvPr>
            <p:ph type="title"/>
          </p:nvPr>
        </p:nvSpPr>
        <p:spPr>
          <a:xfrm>
            <a:off x="638882" y="639193"/>
            <a:ext cx="3571810" cy="3573516"/>
          </a:xfrm>
        </p:spPr>
        <p:txBody>
          <a:bodyPr vert="horz" lIns="91440" tIns="45720" rIns="91440" bIns="45720" rtlCol="0" anchor="b">
            <a:normAutofit/>
          </a:bodyPr>
          <a:lstStyle/>
          <a:p>
            <a:pPr algn="l">
              <a:spcBef>
                <a:spcPct val="0"/>
              </a:spcBef>
            </a:pPr>
            <a:r>
              <a:rPr lang="en-US" sz="6600" kern="1200">
                <a:solidFill>
                  <a:schemeClr val="tx1"/>
                </a:solidFill>
                <a:latin typeface="+mj-lt"/>
                <a:ea typeface="+mj-ea"/>
                <a:cs typeface="+mj-cs"/>
              </a:rPr>
              <a:t>Metrics</a:t>
            </a:r>
          </a:p>
        </p:txBody>
      </p:sp>
      <p:sp>
        <p:nvSpPr>
          <p:cNvPr id="137"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FA48DA75-E096-4CA0-8B64-543CF172EB3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37988" y="640080"/>
            <a:ext cx="6847232" cy="5550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2423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7F7EC9-A4F6-4B24-9261-A293BB73E005}"/>
              </a:ext>
            </a:extLst>
          </p:cNvPr>
          <p:cNvSpPr>
            <a:spLocks noGrp="1"/>
          </p:cNvSpPr>
          <p:nvPr>
            <p:ph type="body" sz="quarter" idx="10"/>
          </p:nvPr>
        </p:nvSpPr>
        <p:spPr/>
        <p:txBody>
          <a:bodyPr/>
          <a:lstStyle/>
          <a:p>
            <a:r>
              <a:rPr lang="en-GB" dirty="0"/>
              <a:t>2</a:t>
            </a:r>
            <a:endParaRPr lang="is-IS" dirty="0"/>
          </a:p>
        </p:txBody>
      </p:sp>
      <p:sp>
        <p:nvSpPr>
          <p:cNvPr id="3" name="Title 2">
            <a:extLst>
              <a:ext uri="{FF2B5EF4-FFF2-40B4-BE49-F238E27FC236}">
                <a16:creationId xmlns:a16="http://schemas.microsoft.com/office/drawing/2014/main" id="{4293CDBF-E317-4F87-A699-092F57B1C27B}"/>
              </a:ext>
            </a:extLst>
          </p:cNvPr>
          <p:cNvSpPr>
            <a:spLocks noGrp="1"/>
          </p:cNvSpPr>
          <p:nvPr>
            <p:ph type="title"/>
          </p:nvPr>
        </p:nvSpPr>
        <p:spPr/>
        <p:txBody>
          <a:bodyPr/>
          <a:lstStyle/>
          <a:p>
            <a:r>
              <a:rPr lang="en-GB" dirty="0"/>
              <a:t>Knowledge</a:t>
            </a:r>
            <a:endParaRPr lang="is-IS" dirty="0"/>
          </a:p>
        </p:txBody>
      </p:sp>
    </p:spTree>
    <p:extLst>
      <p:ext uri="{BB962C8B-B14F-4D97-AF65-F5344CB8AC3E}">
        <p14:creationId xmlns:p14="http://schemas.microsoft.com/office/powerpoint/2010/main" val="18731023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101706-DE23-424A-9ED0-34E90AA29329}"/>
              </a:ext>
            </a:extLst>
          </p:cNvPr>
          <p:cNvSpPr>
            <a:spLocks noGrp="1"/>
          </p:cNvSpPr>
          <p:nvPr>
            <p:ph type="body" sz="quarter" idx="14"/>
          </p:nvPr>
        </p:nvSpPr>
        <p:spPr/>
        <p:txBody>
          <a:bodyPr>
            <a:normAutofit/>
          </a:bodyPr>
          <a:lstStyle/>
          <a:p>
            <a:r>
              <a:rPr lang="en-GB" sz="1800" dirty="0"/>
              <a:t>Everyone gets paid according to their collective agreement</a:t>
            </a:r>
          </a:p>
        </p:txBody>
      </p:sp>
      <p:sp>
        <p:nvSpPr>
          <p:cNvPr id="3" name="Text Placeholder 2">
            <a:extLst>
              <a:ext uri="{FF2B5EF4-FFF2-40B4-BE49-F238E27FC236}">
                <a16:creationId xmlns:a16="http://schemas.microsoft.com/office/drawing/2014/main" id="{0F4FFB12-461B-46A5-99F3-09D79C56DA57}"/>
              </a:ext>
            </a:extLst>
          </p:cNvPr>
          <p:cNvSpPr>
            <a:spLocks noGrp="1"/>
          </p:cNvSpPr>
          <p:nvPr>
            <p:ph type="body" sz="quarter" idx="15"/>
          </p:nvPr>
        </p:nvSpPr>
        <p:spPr/>
        <p:txBody>
          <a:bodyPr/>
          <a:lstStyle/>
          <a:p>
            <a:r>
              <a:rPr lang="en-GB" dirty="0"/>
              <a:t>Anonymous payroll</a:t>
            </a:r>
          </a:p>
        </p:txBody>
      </p:sp>
    </p:spTree>
    <p:extLst>
      <p:ext uri="{BB962C8B-B14F-4D97-AF65-F5344CB8AC3E}">
        <p14:creationId xmlns:p14="http://schemas.microsoft.com/office/powerpoint/2010/main" val="37559271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53B59B1-6CDF-43D3-AE06-1EBF1BE9A991}"/>
              </a:ext>
            </a:extLst>
          </p:cNvPr>
          <p:cNvSpPr>
            <a:spLocks noGrp="1"/>
          </p:cNvSpPr>
          <p:nvPr>
            <p:ph type="body" sz="quarter" idx="17"/>
          </p:nvPr>
        </p:nvSpPr>
        <p:spPr/>
        <p:txBody>
          <a:bodyPr>
            <a:normAutofit/>
          </a:bodyPr>
          <a:lstStyle/>
          <a:p>
            <a:r>
              <a:rPr lang="en-GB" sz="2000" dirty="0"/>
              <a:t>Human resource management</a:t>
            </a:r>
            <a:endParaRPr lang="is-IS" sz="2000" dirty="0"/>
          </a:p>
        </p:txBody>
      </p:sp>
      <p:sp>
        <p:nvSpPr>
          <p:cNvPr id="8" name="Text Placeholder 7">
            <a:extLst>
              <a:ext uri="{FF2B5EF4-FFF2-40B4-BE49-F238E27FC236}">
                <a16:creationId xmlns:a16="http://schemas.microsoft.com/office/drawing/2014/main" id="{4031A7BE-05CB-47E5-B1A6-45A5F11DB78C}"/>
              </a:ext>
            </a:extLst>
          </p:cNvPr>
          <p:cNvSpPr>
            <a:spLocks noGrp="1"/>
          </p:cNvSpPr>
          <p:nvPr>
            <p:ph type="body" sz="quarter" idx="18"/>
          </p:nvPr>
        </p:nvSpPr>
        <p:spPr/>
        <p:txBody>
          <a:bodyPr>
            <a:normAutofit/>
          </a:bodyPr>
          <a:lstStyle/>
          <a:p>
            <a:r>
              <a:rPr lang="en-GB" sz="2000" dirty="0"/>
              <a:t>Quality control</a:t>
            </a:r>
            <a:endParaRPr lang="is-IS" sz="2000" dirty="0"/>
          </a:p>
        </p:txBody>
      </p:sp>
      <p:sp>
        <p:nvSpPr>
          <p:cNvPr id="9" name="Text Placeholder 8">
            <a:extLst>
              <a:ext uri="{FF2B5EF4-FFF2-40B4-BE49-F238E27FC236}">
                <a16:creationId xmlns:a16="http://schemas.microsoft.com/office/drawing/2014/main" id="{E0320326-9AE5-436B-B9C7-BF669B1132DE}"/>
              </a:ext>
            </a:extLst>
          </p:cNvPr>
          <p:cNvSpPr>
            <a:spLocks noGrp="1"/>
          </p:cNvSpPr>
          <p:nvPr>
            <p:ph type="body" sz="quarter" idx="19"/>
          </p:nvPr>
        </p:nvSpPr>
        <p:spPr/>
        <p:txBody>
          <a:bodyPr>
            <a:normAutofit/>
          </a:bodyPr>
          <a:lstStyle/>
          <a:p>
            <a:r>
              <a:rPr lang="en-GB" sz="2000" dirty="0"/>
              <a:t>Analysis and statistics</a:t>
            </a:r>
            <a:endParaRPr lang="is-IS" sz="2000" dirty="0"/>
          </a:p>
        </p:txBody>
      </p:sp>
      <p:sp>
        <p:nvSpPr>
          <p:cNvPr id="10" name="Text Placeholder 9">
            <a:extLst>
              <a:ext uri="{FF2B5EF4-FFF2-40B4-BE49-F238E27FC236}">
                <a16:creationId xmlns:a16="http://schemas.microsoft.com/office/drawing/2014/main" id="{05D056A3-D5E0-4BCE-ABF6-3735A33FF7BA}"/>
              </a:ext>
            </a:extLst>
          </p:cNvPr>
          <p:cNvSpPr>
            <a:spLocks noGrp="1"/>
          </p:cNvSpPr>
          <p:nvPr>
            <p:ph type="body" sz="quarter" idx="20"/>
          </p:nvPr>
        </p:nvSpPr>
        <p:spPr/>
        <p:txBody>
          <a:bodyPr>
            <a:normAutofit/>
          </a:bodyPr>
          <a:lstStyle/>
          <a:p>
            <a:r>
              <a:rPr lang="en-GB" sz="2000" dirty="0"/>
              <a:t>Labour market </a:t>
            </a:r>
            <a:endParaRPr lang="is-IS" sz="2000" dirty="0"/>
          </a:p>
        </p:txBody>
      </p:sp>
      <p:sp>
        <p:nvSpPr>
          <p:cNvPr id="2" name="Title 1">
            <a:extLst>
              <a:ext uri="{FF2B5EF4-FFF2-40B4-BE49-F238E27FC236}">
                <a16:creationId xmlns:a16="http://schemas.microsoft.com/office/drawing/2014/main" id="{7371A264-6E18-417C-8D9F-0E7A3934B5D9}"/>
              </a:ext>
            </a:extLst>
          </p:cNvPr>
          <p:cNvSpPr>
            <a:spLocks noGrp="1"/>
          </p:cNvSpPr>
          <p:nvPr>
            <p:ph type="title"/>
          </p:nvPr>
        </p:nvSpPr>
        <p:spPr/>
        <p:txBody>
          <a:bodyPr/>
          <a:lstStyle/>
          <a:p>
            <a:r>
              <a:rPr lang="en-GB" dirty="0"/>
              <a:t>Interdisciplinary</a:t>
            </a:r>
            <a:endParaRPr lang="is-IS" dirty="0"/>
          </a:p>
        </p:txBody>
      </p:sp>
      <p:sp>
        <p:nvSpPr>
          <p:cNvPr id="6" name="Text Placeholder 5">
            <a:extLst>
              <a:ext uri="{FF2B5EF4-FFF2-40B4-BE49-F238E27FC236}">
                <a16:creationId xmlns:a16="http://schemas.microsoft.com/office/drawing/2014/main" id="{A8AAE2A6-843F-43A6-81C6-F3CF6193C403}"/>
              </a:ext>
            </a:extLst>
          </p:cNvPr>
          <p:cNvSpPr>
            <a:spLocks noGrp="1"/>
          </p:cNvSpPr>
          <p:nvPr>
            <p:ph type="body" sz="quarter" idx="11"/>
          </p:nvPr>
        </p:nvSpPr>
        <p:spPr/>
        <p:txBody>
          <a:bodyPr/>
          <a:lstStyle/>
          <a:p>
            <a:r>
              <a:rPr lang="en-GB" sz="2000" dirty="0"/>
              <a:t>The standard combines different schools of thought</a:t>
            </a:r>
          </a:p>
        </p:txBody>
      </p:sp>
      <p:grpSp>
        <p:nvGrpSpPr>
          <p:cNvPr id="15" name="Google Shape;11670;p72">
            <a:extLst>
              <a:ext uri="{FF2B5EF4-FFF2-40B4-BE49-F238E27FC236}">
                <a16:creationId xmlns:a16="http://schemas.microsoft.com/office/drawing/2014/main" id="{957B92CD-4EBC-48B0-8B6E-3E0439B34542}"/>
              </a:ext>
            </a:extLst>
          </p:cNvPr>
          <p:cNvGrpSpPr/>
          <p:nvPr/>
        </p:nvGrpSpPr>
        <p:grpSpPr>
          <a:xfrm>
            <a:off x="7263776" y="3263556"/>
            <a:ext cx="583013" cy="930563"/>
            <a:chOff x="4054103" y="2430191"/>
            <a:chExt cx="218687" cy="349052"/>
          </a:xfrm>
          <a:solidFill>
            <a:schemeClr val="accent2"/>
          </a:solidFill>
        </p:grpSpPr>
        <p:sp>
          <p:nvSpPr>
            <p:cNvPr id="16" name="Google Shape;11671;p72">
              <a:extLst>
                <a:ext uri="{FF2B5EF4-FFF2-40B4-BE49-F238E27FC236}">
                  <a16:creationId xmlns:a16="http://schemas.microsoft.com/office/drawing/2014/main" id="{0D93EDE1-BECA-4D51-BFB4-5021A466DF49}"/>
                </a:ext>
              </a:extLst>
            </p:cNvPr>
            <p:cNvSpPr/>
            <p:nvPr/>
          </p:nvSpPr>
          <p:spPr>
            <a:xfrm>
              <a:off x="4054103" y="2430191"/>
              <a:ext cx="218687" cy="349052"/>
            </a:xfrm>
            <a:custGeom>
              <a:avLst/>
              <a:gdLst/>
              <a:ahLst/>
              <a:cxnLst/>
              <a:rect l="l" t="t" r="r" b="b"/>
              <a:pathLst>
                <a:path w="6871" h="10967" extrusionOk="0">
                  <a:moveTo>
                    <a:pt x="6513" y="846"/>
                  </a:moveTo>
                  <a:cubicBezTo>
                    <a:pt x="6513" y="846"/>
                    <a:pt x="6537" y="846"/>
                    <a:pt x="6537" y="870"/>
                  </a:cubicBezTo>
                  <a:lnTo>
                    <a:pt x="6537" y="1203"/>
                  </a:lnTo>
                  <a:lnTo>
                    <a:pt x="6513" y="1203"/>
                  </a:lnTo>
                  <a:lnTo>
                    <a:pt x="6001" y="1227"/>
                  </a:lnTo>
                  <a:cubicBezTo>
                    <a:pt x="5906" y="1227"/>
                    <a:pt x="5834" y="1298"/>
                    <a:pt x="5834" y="1382"/>
                  </a:cubicBezTo>
                  <a:cubicBezTo>
                    <a:pt x="5834" y="1477"/>
                    <a:pt x="5906" y="1548"/>
                    <a:pt x="6001" y="1548"/>
                  </a:cubicBezTo>
                  <a:lnTo>
                    <a:pt x="6180" y="1548"/>
                  </a:lnTo>
                  <a:lnTo>
                    <a:pt x="6180" y="7239"/>
                  </a:lnTo>
                  <a:cubicBezTo>
                    <a:pt x="6180" y="7239"/>
                    <a:pt x="6180" y="7251"/>
                    <a:pt x="6156" y="7251"/>
                  </a:cubicBezTo>
                  <a:lnTo>
                    <a:pt x="655" y="7251"/>
                  </a:lnTo>
                  <a:cubicBezTo>
                    <a:pt x="655" y="7251"/>
                    <a:pt x="643" y="7251"/>
                    <a:pt x="643" y="7239"/>
                  </a:cubicBezTo>
                  <a:lnTo>
                    <a:pt x="643" y="1548"/>
                  </a:lnTo>
                  <a:lnTo>
                    <a:pt x="5310" y="1548"/>
                  </a:lnTo>
                  <a:cubicBezTo>
                    <a:pt x="5406" y="1548"/>
                    <a:pt x="5477" y="1477"/>
                    <a:pt x="5477" y="1382"/>
                  </a:cubicBezTo>
                  <a:cubicBezTo>
                    <a:pt x="5477" y="1298"/>
                    <a:pt x="5406" y="1227"/>
                    <a:pt x="5310" y="1227"/>
                  </a:cubicBezTo>
                  <a:lnTo>
                    <a:pt x="322" y="1227"/>
                  </a:lnTo>
                  <a:cubicBezTo>
                    <a:pt x="322" y="1227"/>
                    <a:pt x="310" y="1227"/>
                    <a:pt x="310" y="1203"/>
                  </a:cubicBezTo>
                  <a:lnTo>
                    <a:pt x="310" y="870"/>
                  </a:lnTo>
                  <a:cubicBezTo>
                    <a:pt x="310" y="870"/>
                    <a:pt x="310" y="846"/>
                    <a:pt x="322" y="846"/>
                  </a:cubicBezTo>
                  <a:close/>
                  <a:moveTo>
                    <a:pt x="5179" y="7561"/>
                  </a:moveTo>
                  <a:lnTo>
                    <a:pt x="5656" y="9990"/>
                  </a:lnTo>
                  <a:lnTo>
                    <a:pt x="3572" y="9990"/>
                  </a:lnTo>
                  <a:lnTo>
                    <a:pt x="3572" y="8085"/>
                  </a:lnTo>
                  <a:cubicBezTo>
                    <a:pt x="3572" y="7990"/>
                    <a:pt x="3501" y="7918"/>
                    <a:pt x="3405" y="7918"/>
                  </a:cubicBezTo>
                  <a:cubicBezTo>
                    <a:pt x="3310" y="7918"/>
                    <a:pt x="3239" y="7990"/>
                    <a:pt x="3239" y="8085"/>
                  </a:cubicBezTo>
                  <a:lnTo>
                    <a:pt x="3239" y="9990"/>
                  </a:lnTo>
                  <a:lnTo>
                    <a:pt x="1155" y="9990"/>
                  </a:lnTo>
                  <a:lnTo>
                    <a:pt x="1643" y="7561"/>
                  </a:lnTo>
                  <a:close/>
                  <a:moveTo>
                    <a:pt x="3417" y="0"/>
                  </a:moveTo>
                  <a:cubicBezTo>
                    <a:pt x="3334" y="0"/>
                    <a:pt x="3263" y="72"/>
                    <a:pt x="3263" y="167"/>
                  </a:cubicBezTo>
                  <a:lnTo>
                    <a:pt x="3263" y="524"/>
                  </a:lnTo>
                  <a:lnTo>
                    <a:pt x="322" y="524"/>
                  </a:lnTo>
                  <a:cubicBezTo>
                    <a:pt x="143" y="524"/>
                    <a:pt x="0" y="667"/>
                    <a:pt x="0" y="846"/>
                  </a:cubicBezTo>
                  <a:lnTo>
                    <a:pt x="0" y="1191"/>
                  </a:lnTo>
                  <a:cubicBezTo>
                    <a:pt x="0" y="1370"/>
                    <a:pt x="143" y="1524"/>
                    <a:pt x="322" y="1524"/>
                  </a:cubicBezTo>
                  <a:lnTo>
                    <a:pt x="334" y="1524"/>
                  </a:lnTo>
                  <a:lnTo>
                    <a:pt x="334" y="7204"/>
                  </a:lnTo>
                  <a:cubicBezTo>
                    <a:pt x="334" y="7382"/>
                    <a:pt x="488" y="7525"/>
                    <a:pt x="667" y="7525"/>
                  </a:cubicBezTo>
                  <a:lnTo>
                    <a:pt x="1334" y="7525"/>
                  </a:lnTo>
                  <a:lnTo>
                    <a:pt x="679" y="10776"/>
                  </a:lnTo>
                  <a:cubicBezTo>
                    <a:pt x="667" y="10859"/>
                    <a:pt x="727" y="10954"/>
                    <a:pt x="798" y="10966"/>
                  </a:cubicBezTo>
                  <a:lnTo>
                    <a:pt x="834" y="10966"/>
                  </a:lnTo>
                  <a:cubicBezTo>
                    <a:pt x="905" y="10966"/>
                    <a:pt x="977" y="10907"/>
                    <a:pt x="1000" y="10835"/>
                  </a:cubicBezTo>
                  <a:lnTo>
                    <a:pt x="1119" y="10264"/>
                  </a:lnTo>
                  <a:lnTo>
                    <a:pt x="3274" y="10264"/>
                  </a:lnTo>
                  <a:lnTo>
                    <a:pt x="3274" y="10788"/>
                  </a:lnTo>
                  <a:cubicBezTo>
                    <a:pt x="3274" y="10883"/>
                    <a:pt x="3346" y="10954"/>
                    <a:pt x="3441" y="10954"/>
                  </a:cubicBezTo>
                  <a:cubicBezTo>
                    <a:pt x="3524" y="10954"/>
                    <a:pt x="3596" y="10883"/>
                    <a:pt x="3596" y="10788"/>
                  </a:cubicBezTo>
                  <a:lnTo>
                    <a:pt x="3596" y="10264"/>
                  </a:lnTo>
                  <a:lnTo>
                    <a:pt x="5763" y="10264"/>
                  </a:lnTo>
                  <a:lnTo>
                    <a:pt x="5882" y="10835"/>
                  </a:lnTo>
                  <a:cubicBezTo>
                    <a:pt x="5894" y="10907"/>
                    <a:pt x="5965" y="10966"/>
                    <a:pt x="6037" y="10966"/>
                  </a:cubicBezTo>
                  <a:lnTo>
                    <a:pt x="6072" y="10966"/>
                  </a:lnTo>
                  <a:cubicBezTo>
                    <a:pt x="6156" y="10954"/>
                    <a:pt x="6215" y="10859"/>
                    <a:pt x="6191" y="10776"/>
                  </a:cubicBezTo>
                  <a:lnTo>
                    <a:pt x="5537" y="7525"/>
                  </a:lnTo>
                  <a:lnTo>
                    <a:pt x="6203" y="7525"/>
                  </a:lnTo>
                  <a:cubicBezTo>
                    <a:pt x="6382" y="7525"/>
                    <a:pt x="6537" y="7382"/>
                    <a:pt x="6537" y="7204"/>
                  </a:cubicBezTo>
                  <a:lnTo>
                    <a:pt x="6537" y="1513"/>
                  </a:lnTo>
                  <a:lnTo>
                    <a:pt x="6549" y="1513"/>
                  </a:lnTo>
                  <a:cubicBezTo>
                    <a:pt x="6727" y="1513"/>
                    <a:pt x="6870" y="1370"/>
                    <a:pt x="6870" y="1191"/>
                  </a:cubicBezTo>
                  <a:lnTo>
                    <a:pt x="6870" y="870"/>
                  </a:lnTo>
                  <a:cubicBezTo>
                    <a:pt x="6846" y="667"/>
                    <a:pt x="6692" y="524"/>
                    <a:pt x="6513" y="524"/>
                  </a:cubicBezTo>
                  <a:lnTo>
                    <a:pt x="3584" y="524"/>
                  </a:lnTo>
                  <a:lnTo>
                    <a:pt x="3584" y="167"/>
                  </a:lnTo>
                  <a:cubicBezTo>
                    <a:pt x="3584" y="72"/>
                    <a:pt x="3513" y="0"/>
                    <a:pt x="3417" y="0"/>
                  </a:cubicBezTo>
                  <a:close/>
                </a:path>
              </a:pathLst>
            </a:custGeom>
            <a:grpFill/>
            <a:ln>
              <a:noFill/>
            </a:ln>
          </p:spPr>
          <p:txBody>
            <a:bodyPr spcFirstLastPara="1" wrap="square" lIns="243737" tIns="243737" rIns="243737" bIns="243737" anchor="ctr" anchorCtr="0">
              <a:noAutofit/>
            </a:bodyPr>
            <a:lstStyle/>
            <a:p>
              <a:endParaRPr sz="4799"/>
            </a:p>
          </p:txBody>
        </p:sp>
        <p:sp>
          <p:nvSpPr>
            <p:cNvPr id="17" name="Google Shape;11672;p72">
              <a:extLst>
                <a:ext uri="{FF2B5EF4-FFF2-40B4-BE49-F238E27FC236}">
                  <a16:creationId xmlns:a16="http://schemas.microsoft.com/office/drawing/2014/main" id="{987CD098-D141-45FA-A1BE-48462DE2F746}"/>
                </a:ext>
              </a:extLst>
            </p:cNvPr>
            <p:cNvSpPr/>
            <p:nvPr/>
          </p:nvSpPr>
          <p:spPr>
            <a:xfrm>
              <a:off x="4091595" y="2517716"/>
              <a:ext cx="142524" cy="103503"/>
            </a:xfrm>
            <a:custGeom>
              <a:avLst/>
              <a:gdLst/>
              <a:ahLst/>
              <a:cxnLst/>
              <a:rect l="l" t="t" r="r" b="b"/>
              <a:pathLst>
                <a:path w="4478" h="3252" extrusionOk="0">
                  <a:moveTo>
                    <a:pt x="3430" y="1"/>
                  </a:moveTo>
                  <a:cubicBezTo>
                    <a:pt x="3347" y="1"/>
                    <a:pt x="3275" y="84"/>
                    <a:pt x="3275" y="168"/>
                  </a:cubicBezTo>
                  <a:cubicBezTo>
                    <a:pt x="3275" y="263"/>
                    <a:pt x="3347" y="334"/>
                    <a:pt x="3430" y="334"/>
                  </a:cubicBezTo>
                  <a:lnTo>
                    <a:pt x="3906" y="334"/>
                  </a:lnTo>
                  <a:lnTo>
                    <a:pt x="2335" y="1906"/>
                  </a:lnTo>
                  <a:lnTo>
                    <a:pt x="2323" y="1906"/>
                  </a:lnTo>
                  <a:lnTo>
                    <a:pt x="1965" y="1549"/>
                  </a:lnTo>
                  <a:cubicBezTo>
                    <a:pt x="1894" y="1483"/>
                    <a:pt x="1808" y="1450"/>
                    <a:pt x="1723" y="1450"/>
                  </a:cubicBezTo>
                  <a:cubicBezTo>
                    <a:pt x="1638" y="1450"/>
                    <a:pt x="1555" y="1483"/>
                    <a:pt x="1489" y="1549"/>
                  </a:cubicBezTo>
                  <a:lnTo>
                    <a:pt x="60" y="2977"/>
                  </a:lnTo>
                  <a:cubicBezTo>
                    <a:pt x="1" y="3037"/>
                    <a:pt x="1" y="3144"/>
                    <a:pt x="60" y="3204"/>
                  </a:cubicBezTo>
                  <a:cubicBezTo>
                    <a:pt x="84" y="3239"/>
                    <a:pt x="132" y="3251"/>
                    <a:pt x="180" y="3251"/>
                  </a:cubicBezTo>
                  <a:cubicBezTo>
                    <a:pt x="215" y="3251"/>
                    <a:pt x="263" y="3239"/>
                    <a:pt x="299" y="3204"/>
                  </a:cubicBezTo>
                  <a:lnTo>
                    <a:pt x="1727" y="1775"/>
                  </a:lnTo>
                  <a:lnTo>
                    <a:pt x="1739" y="1775"/>
                  </a:lnTo>
                  <a:lnTo>
                    <a:pt x="2096" y="2132"/>
                  </a:lnTo>
                  <a:cubicBezTo>
                    <a:pt x="2156" y="2192"/>
                    <a:pt x="2239" y="2239"/>
                    <a:pt x="2335" y="2239"/>
                  </a:cubicBezTo>
                  <a:cubicBezTo>
                    <a:pt x="2418" y="2239"/>
                    <a:pt x="2513" y="2203"/>
                    <a:pt x="2573" y="2132"/>
                  </a:cubicBezTo>
                  <a:lnTo>
                    <a:pt x="4144" y="560"/>
                  </a:lnTo>
                  <a:lnTo>
                    <a:pt x="4144" y="1037"/>
                  </a:lnTo>
                  <a:cubicBezTo>
                    <a:pt x="4144" y="1120"/>
                    <a:pt x="4228" y="1191"/>
                    <a:pt x="4311" y="1191"/>
                  </a:cubicBezTo>
                  <a:cubicBezTo>
                    <a:pt x="4406" y="1191"/>
                    <a:pt x="4478" y="1120"/>
                    <a:pt x="4478" y="1037"/>
                  </a:cubicBezTo>
                  <a:lnTo>
                    <a:pt x="4478" y="168"/>
                  </a:lnTo>
                  <a:cubicBezTo>
                    <a:pt x="4466" y="84"/>
                    <a:pt x="4382" y="1"/>
                    <a:pt x="4299" y="1"/>
                  </a:cubicBezTo>
                  <a:close/>
                </a:path>
              </a:pathLst>
            </a:custGeom>
            <a:grpFill/>
            <a:ln>
              <a:noFill/>
            </a:ln>
          </p:spPr>
          <p:txBody>
            <a:bodyPr spcFirstLastPara="1" wrap="square" lIns="243737" tIns="243737" rIns="243737" bIns="243737" anchor="ctr" anchorCtr="0">
              <a:noAutofit/>
            </a:bodyPr>
            <a:lstStyle/>
            <a:p>
              <a:endParaRPr sz="4799"/>
            </a:p>
          </p:txBody>
        </p:sp>
      </p:grpSp>
      <p:grpSp>
        <p:nvGrpSpPr>
          <p:cNvPr id="18" name="Google Shape;11864;p72">
            <a:extLst>
              <a:ext uri="{FF2B5EF4-FFF2-40B4-BE49-F238E27FC236}">
                <a16:creationId xmlns:a16="http://schemas.microsoft.com/office/drawing/2014/main" id="{433862D6-FCF4-44CA-9A73-B751C1841E5C}"/>
              </a:ext>
            </a:extLst>
          </p:cNvPr>
          <p:cNvGrpSpPr/>
          <p:nvPr/>
        </p:nvGrpSpPr>
        <p:grpSpPr>
          <a:xfrm>
            <a:off x="4253116" y="3234528"/>
            <a:ext cx="945666" cy="887121"/>
            <a:chOff x="3091957" y="3374131"/>
            <a:chExt cx="354717" cy="332757"/>
          </a:xfrm>
          <a:solidFill>
            <a:schemeClr val="accent2"/>
          </a:solidFill>
        </p:grpSpPr>
        <p:sp>
          <p:nvSpPr>
            <p:cNvPr id="19" name="Google Shape;11865;p72">
              <a:extLst>
                <a:ext uri="{FF2B5EF4-FFF2-40B4-BE49-F238E27FC236}">
                  <a16:creationId xmlns:a16="http://schemas.microsoft.com/office/drawing/2014/main" id="{7444225A-6597-45A3-BC5D-67434DA039E4}"/>
                </a:ext>
              </a:extLst>
            </p:cNvPr>
            <p:cNvSpPr/>
            <p:nvPr/>
          </p:nvSpPr>
          <p:spPr>
            <a:xfrm>
              <a:off x="3091957" y="3374131"/>
              <a:ext cx="354717" cy="332757"/>
            </a:xfrm>
            <a:custGeom>
              <a:avLst/>
              <a:gdLst/>
              <a:ahLst/>
              <a:cxnLst/>
              <a:rect l="l" t="t" r="r" b="b"/>
              <a:pathLst>
                <a:path w="11145" h="10455" extrusionOk="0">
                  <a:moveTo>
                    <a:pt x="5882" y="358"/>
                  </a:moveTo>
                  <a:cubicBezTo>
                    <a:pt x="6251" y="358"/>
                    <a:pt x="6549" y="656"/>
                    <a:pt x="6549" y="1037"/>
                  </a:cubicBezTo>
                  <a:lnTo>
                    <a:pt x="6549" y="1430"/>
                  </a:lnTo>
                  <a:cubicBezTo>
                    <a:pt x="6549" y="1751"/>
                    <a:pt x="6799" y="2001"/>
                    <a:pt x="7108" y="2001"/>
                  </a:cubicBezTo>
                  <a:lnTo>
                    <a:pt x="7275" y="2001"/>
                  </a:lnTo>
                  <a:cubicBezTo>
                    <a:pt x="7394" y="2001"/>
                    <a:pt x="7489" y="2084"/>
                    <a:pt x="7489" y="2204"/>
                  </a:cubicBezTo>
                  <a:lnTo>
                    <a:pt x="7489" y="3311"/>
                  </a:lnTo>
                  <a:cubicBezTo>
                    <a:pt x="7489" y="3430"/>
                    <a:pt x="7394" y="3513"/>
                    <a:pt x="7275" y="3513"/>
                  </a:cubicBezTo>
                  <a:lnTo>
                    <a:pt x="3846" y="3513"/>
                  </a:lnTo>
                  <a:cubicBezTo>
                    <a:pt x="3727" y="3513"/>
                    <a:pt x="3632" y="3430"/>
                    <a:pt x="3632" y="3311"/>
                  </a:cubicBezTo>
                  <a:lnTo>
                    <a:pt x="3632" y="2204"/>
                  </a:lnTo>
                  <a:cubicBezTo>
                    <a:pt x="3632" y="2084"/>
                    <a:pt x="3727" y="2001"/>
                    <a:pt x="3846" y="2001"/>
                  </a:cubicBezTo>
                  <a:lnTo>
                    <a:pt x="4001" y="2001"/>
                  </a:lnTo>
                  <a:cubicBezTo>
                    <a:pt x="4322" y="2001"/>
                    <a:pt x="4572" y="1739"/>
                    <a:pt x="4572" y="1430"/>
                  </a:cubicBezTo>
                  <a:lnTo>
                    <a:pt x="4572" y="1037"/>
                  </a:lnTo>
                  <a:cubicBezTo>
                    <a:pt x="4572" y="656"/>
                    <a:pt x="4870" y="358"/>
                    <a:pt x="5239" y="358"/>
                  </a:cubicBezTo>
                  <a:close/>
                  <a:moveTo>
                    <a:pt x="10132" y="2477"/>
                  </a:moveTo>
                  <a:cubicBezTo>
                    <a:pt x="10478" y="2477"/>
                    <a:pt x="10764" y="2763"/>
                    <a:pt x="10764" y="3097"/>
                  </a:cubicBezTo>
                  <a:lnTo>
                    <a:pt x="10764" y="9466"/>
                  </a:lnTo>
                  <a:lnTo>
                    <a:pt x="10775" y="9466"/>
                  </a:lnTo>
                  <a:cubicBezTo>
                    <a:pt x="10775" y="9812"/>
                    <a:pt x="10490" y="10097"/>
                    <a:pt x="10156" y="10097"/>
                  </a:cubicBezTo>
                  <a:lnTo>
                    <a:pt x="965" y="10097"/>
                  </a:lnTo>
                  <a:cubicBezTo>
                    <a:pt x="631" y="10097"/>
                    <a:pt x="346" y="9812"/>
                    <a:pt x="346" y="9466"/>
                  </a:cubicBezTo>
                  <a:lnTo>
                    <a:pt x="346" y="3097"/>
                  </a:lnTo>
                  <a:cubicBezTo>
                    <a:pt x="346" y="2763"/>
                    <a:pt x="619" y="2477"/>
                    <a:pt x="965" y="2477"/>
                  </a:cubicBezTo>
                  <a:lnTo>
                    <a:pt x="3274" y="2477"/>
                  </a:lnTo>
                  <a:lnTo>
                    <a:pt x="3274" y="3061"/>
                  </a:lnTo>
                  <a:lnTo>
                    <a:pt x="1096" y="3061"/>
                  </a:lnTo>
                  <a:cubicBezTo>
                    <a:pt x="1000" y="3061"/>
                    <a:pt x="917" y="3132"/>
                    <a:pt x="917" y="3239"/>
                  </a:cubicBezTo>
                  <a:lnTo>
                    <a:pt x="917" y="9335"/>
                  </a:lnTo>
                  <a:cubicBezTo>
                    <a:pt x="917" y="9443"/>
                    <a:pt x="1000" y="9514"/>
                    <a:pt x="1096" y="9514"/>
                  </a:cubicBezTo>
                  <a:lnTo>
                    <a:pt x="7037" y="9514"/>
                  </a:lnTo>
                  <a:cubicBezTo>
                    <a:pt x="7144" y="9514"/>
                    <a:pt x="7215" y="9443"/>
                    <a:pt x="7215" y="9335"/>
                  </a:cubicBezTo>
                  <a:cubicBezTo>
                    <a:pt x="7215" y="9228"/>
                    <a:pt x="7144" y="9157"/>
                    <a:pt x="7037" y="9157"/>
                  </a:cubicBezTo>
                  <a:lnTo>
                    <a:pt x="1274" y="9157"/>
                  </a:lnTo>
                  <a:lnTo>
                    <a:pt x="1274" y="3418"/>
                  </a:lnTo>
                  <a:lnTo>
                    <a:pt x="3274" y="3418"/>
                  </a:lnTo>
                  <a:cubicBezTo>
                    <a:pt x="3322" y="3680"/>
                    <a:pt x="3560" y="3894"/>
                    <a:pt x="3822" y="3894"/>
                  </a:cubicBezTo>
                  <a:lnTo>
                    <a:pt x="7275" y="3894"/>
                  </a:lnTo>
                  <a:cubicBezTo>
                    <a:pt x="7561" y="3894"/>
                    <a:pt x="7787" y="3680"/>
                    <a:pt x="7835" y="3418"/>
                  </a:cubicBezTo>
                  <a:lnTo>
                    <a:pt x="9823" y="3418"/>
                  </a:lnTo>
                  <a:lnTo>
                    <a:pt x="9823" y="9157"/>
                  </a:lnTo>
                  <a:lnTo>
                    <a:pt x="7894" y="9157"/>
                  </a:lnTo>
                  <a:cubicBezTo>
                    <a:pt x="7787" y="9157"/>
                    <a:pt x="7704" y="9228"/>
                    <a:pt x="7704" y="9335"/>
                  </a:cubicBezTo>
                  <a:cubicBezTo>
                    <a:pt x="7704" y="9443"/>
                    <a:pt x="7787" y="9514"/>
                    <a:pt x="7894" y="9514"/>
                  </a:cubicBezTo>
                  <a:lnTo>
                    <a:pt x="10002" y="9514"/>
                  </a:lnTo>
                  <a:cubicBezTo>
                    <a:pt x="10109" y="9514"/>
                    <a:pt x="10180" y="9443"/>
                    <a:pt x="10180" y="9335"/>
                  </a:cubicBezTo>
                  <a:lnTo>
                    <a:pt x="10180" y="3239"/>
                  </a:lnTo>
                  <a:cubicBezTo>
                    <a:pt x="10180" y="3132"/>
                    <a:pt x="10109" y="3061"/>
                    <a:pt x="10002" y="3061"/>
                  </a:cubicBezTo>
                  <a:lnTo>
                    <a:pt x="7835" y="3061"/>
                  </a:lnTo>
                  <a:lnTo>
                    <a:pt x="7835" y="2477"/>
                  </a:lnTo>
                  <a:close/>
                  <a:moveTo>
                    <a:pt x="5239" y="1"/>
                  </a:moveTo>
                  <a:cubicBezTo>
                    <a:pt x="4679" y="1"/>
                    <a:pt x="4215" y="465"/>
                    <a:pt x="4215" y="1037"/>
                  </a:cubicBezTo>
                  <a:lnTo>
                    <a:pt x="4215" y="1430"/>
                  </a:lnTo>
                  <a:cubicBezTo>
                    <a:pt x="4215" y="1549"/>
                    <a:pt x="4120" y="1644"/>
                    <a:pt x="4001" y="1644"/>
                  </a:cubicBezTo>
                  <a:lnTo>
                    <a:pt x="3846" y="1644"/>
                  </a:lnTo>
                  <a:cubicBezTo>
                    <a:pt x="3560" y="1644"/>
                    <a:pt x="3334" y="1846"/>
                    <a:pt x="3286" y="2120"/>
                  </a:cubicBezTo>
                  <a:lnTo>
                    <a:pt x="977" y="2120"/>
                  </a:lnTo>
                  <a:cubicBezTo>
                    <a:pt x="441" y="2120"/>
                    <a:pt x="0" y="2561"/>
                    <a:pt x="0" y="3097"/>
                  </a:cubicBezTo>
                  <a:lnTo>
                    <a:pt x="0" y="9466"/>
                  </a:lnTo>
                  <a:cubicBezTo>
                    <a:pt x="0" y="10002"/>
                    <a:pt x="441" y="10455"/>
                    <a:pt x="977" y="10455"/>
                  </a:cubicBezTo>
                  <a:lnTo>
                    <a:pt x="10168" y="10455"/>
                  </a:lnTo>
                  <a:cubicBezTo>
                    <a:pt x="10704" y="10455"/>
                    <a:pt x="11145" y="10002"/>
                    <a:pt x="11145" y="9466"/>
                  </a:cubicBezTo>
                  <a:lnTo>
                    <a:pt x="11145" y="3097"/>
                  </a:lnTo>
                  <a:cubicBezTo>
                    <a:pt x="11133" y="2561"/>
                    <a:pt x="10692" y="2120"/>
                    <a:pt x="10156" y="2120"/>
                  </a:cubicBezTo>
                  <a:lnTo>
                    <a:pt x="7846" y="2120"/>
                  </a:lnTo>
                  <a:cubicBezTo>
                    <a:pt x="7799" y="1846"/>
                    <a:pt x="7561" y="1644"/>
                    <a:pt x="7299" y="1644"/>
                  </a:cubicBezTo>
                  <a:lnTo>
                    <a:pt x="7120" y="1644"/>
                  </a:lnTo>
                  <a:cubicBezTo>
                    <a:pt x="7001" y="1644"/>
                    <a:pt x="6906" y="1549"/>
                    <a:pt x="6906" y="1430"/>
                  </a:cubicBezTo>
                  <a:lnTo>
                    <a:pt x="6906" y="1037"/>
                  </a:lnTo>
                  <a:cubicBezTo>
                    <a:pt x="6906" y="465"/>
                    <a:pt x="6442" y="1"/>
                    <a:pt x="5882" y="1"/>
                  </a:cubicBezTo>
                  <a:close/>
                </a:path>
              </a:pathLst>
            </a:custGeom>
            <a:grpFill/>
            <a:ln>
              <a:noFill/>
            </a:ln>
          </p:spPr>
          <p:txBody>
            <a:bodyPr spcFirstLastPara="1" wrap="square" lIns="243737" tIns="243737" rIns="243737" bIns="243737" anchor="ctr" anchorCtr="0">
              <a:noAutofit/>
            </a:bodyPr>
            <a:lstStyle/>
            <a:p>
              <a:endParaRPr sz="4799"/>
            </a:p>
          </p:txBody>
        </p:sp>
        <p:sp>
          <p:nvSpPr>
            <p:cNvPr id="20" name="Google Shape;11866;p72">
              <a:extLst>
                <a:ext uri="{FF2B5EF4-FFF2-40B4-BE49-F238E27FC236}">
                  <a16:creationId xmlns:a16="http://schemas.microsoft.com/office/drawing/2014/main" id="{21C036EB-93D8-481B-BF40-3C05672B65A4}"/>
                </a:ext>
              </a:extLst>
            </p:cNvPr>
            <p:cNvSpPr/>
            <p:nvPr/>
          </p:nvSpPr>
          <p:spPr>
            <a:xfrm>
              <a:off x="3248835" y="3434380"/>
              <a:ext cx="40580" cy="40962"/>
            </a:xfrm>
            <a:custGeom>
              <a:avLst/>
              <a:gdLst/>
              <a:ahLst/>
              <a:cxnLst/>
              <a:rect l="l" t="t" r="r" b="b"/>
              <a:pathLst>
                <a:path w="1275" h="1287" extrusionOk="0">
                  <a:moveTo>
                    <a:pt x="643" y="346"/>
                  </a:moveTo>
                  <a:cubicBezTo>
                    <a:pt x="798" y="346"/>
                    <a:pt x="941" y="477"/>
                    <a:pt x="941" y="644"/>
                  </a:cubicBezTo>
                  <a:cubicBezTo>
                    <a:pt x="941" y="811"/>
                    <a:pt x="798" y="942"/>
                    <a:pt x="643" y="942"/>
                  </a:cubicBezTo>
                  <a:cubicBezTo>
                    <a:pt x="477" y="942"/>
                    <a:pt x="346" y="811"/>
                    <a:pt x="346" y="644"/>
                  </a:cubicBezTo>
                  <a:cubicBezTo>
                    <a:pt x="346" y="477"/>
                    <a:pt x="477" y="346"/>
                    <a:pt x="643" y="346"/>
                  </a:cubicBezTo>
                  <a:close/>
                  <a:moveTo>
                    <a:pt x="643" y="1"/>
                  </a:moveTo>
                  <a:cubicBezTo>
                    <a:pt x="286" y="1"/>
                    <a:pt x="0" y="287"/>
                    <a:pt x="0" y="644"/>
                  </a:cubicBezTo>
                  <a:cubicBezTo>
                    <a:pt x="0" y="1001"/>
                    <a:pt x="286" y="1287"/>
                    <a:pt x="643" y="1287"/>
                  </a:cubicBezTo>
                  <a:cubicBezTo>
                    <a:pt x="1001" y="1287"/>
                    <a:pt x="1274" y="1001"/>
                    <a:pt x="1274" y="644"/>
                  </a:cubicBezTo>
                  <a:cubicBezTo>
                    <a:pt x="1274" y="287"/>
                    <a:pt x="1001" y="1"/>
                    <a:pt x="643" y="1"/>
                  </a:cubicBezTo>
                  <a:close/>
                </a:path>
              </a:pathLst>
            </a:custGeom>
            <a:grpFill/>
            <a:ln>
              <a:noFill/>
            </a:ln>
          </p:spPr>
          <p:txBody>
            <a:bodyPr spcFirstLastPara="1" wrap="square" lIns="243737" tIns="243737" rIns="243737" bIns="243737" anchor="ctr" anchorCtr="0">
              <a:noAutofit/>
            </a:bodyPr>
            <a:lstStyle/>
            <a:p>
              <a:endParaRPr sz="4799"/>
            </a:p>
          </p:txBody>
        </p:sp>
        <p:sp>
          <p:nvSpPr>
            <p:cNvPr id="21" name="Google Shape;11867;p72">
              <a:extLst>
                <a:ext uri="{FF2B5EF4-FFF2-40B4-BE49-F238E27FC236}">
                  <a16:creationId xmlns:a16="http://schemas.microsoft.com/office/drawing/2014/main" id="{7A84EDB3-825A-4224-B862-6032268A0BCE}"/>
                </a:ext>
              </a:extLst>
            </p:cNvPr>
            <p:cNvSpPr/>
            <p:nvPr/>
          </p:nvSpPr>
          <p:spPr>
            <a:xfrm>
              <a:off x="3183270" y="3524197"/>
              <a:ext cx="181544" cy="115629"/>
            </a:xfrm>
            <a:custGeom>
              <a:avLst/>
              <a:gdLst/>
              <a:ahLst/>
              <a:cxnLst/>
              <a:rect l="l" t="t" r="r" b="b"/>
              <a:pathLst>
                <a:path w="5704" h="3633" extrusionOk="0">
                  <a:moveTo>
                    <a:pt x="822" y="2227"/>
                  </a:moveTo>
                  <a:cubicBezTo>
                    <a:pt x="1108" y="2227"/>
                    <a:pt x="1346" y="2465"/>
                    <a:pt x="1346" y="2751"/>
                  </a:cubicBezTo>
                  <a:cubicBezTo>
                    <a:pt x="1346" y="3025"/>
                    <a:pt x="1108" y="3263"/>
                    <a:pt x="822" y="3263"/>
                  </a:cubicBezTo>
                  <a:cubicBezTo>
                    <a:pt x="525" y="3263"/>
                    <a:pt x="298" y="3025"/>
                    <a:pt x="298" y="2751"/>
                  </a:cubicBezTo>
                  <a:cubicBezTo>
                    <a:pt x="298" y="2453"/>
                    <a:pt x="536" y="2227"/>
                    <a:pt x="822" y="2227"/>
                  </a:cubicBezTo>
                  <a:close/>
                  <a:moveTo>
                    <a:pt x="5275" y="1"/>
                  </a:moveTo>
                  <a:cubicBezTo>
                    <a:pt x="5275" y="1"/>
                    <a:pt x="5251" y="1"/>
                    <a:pt x="5251" y="25"/>
                  </a:cubicBezTo>
                  <a:lnTo>
                    <a:pt x="4775" y="263"/>
                  </a:lnTo>
                  <a:cubicBezTo>
                    <a:pt x="4692" y="298"/>
                    <a:pt x="4656" y="406"/>
                    <a:pt x="4704" y="501"/>
                  </a:cubicBezTo>
                  <a:cubicBezTo>
                    <a:pt x="4737" y="559"/>
                    <a:pt x="4798" y="594"/>
                    <a:pt x="4861" y="594"/>
                  </a:cubicBezTo>
                  <a:cubicBezTo>
                    <a:pt x="4889" y="594"/>
                    <a:pt x="4916" y="587"/>
                    <a:pt x="4942" y="572"/>
                  </a:cubicBezTo>
                  <a:lnTo>
                    <a:pt x="5061" y="513"/>
                  </a:lnTo>
                  <a:lnTo>
                    <a:pt x="5061" y="513"/>
                  </a:lnTo>
                  <a:cubicBezTo>
                    <a:pt x="4835" y="1287"/>
                    <a:pt x="4442" y="1846"/>
                    <a:pt x="3870" y="2203"/>
                  </a:cubicBezTo>
                  <a:cubicBezTo>
                    <a:pt x="3312" y="2563"/>
                    <a:pt x="2694" y="2644"/>
                    <a:pt x="2247" y="2644"/>
                  </a:cubicBezTo>
                  <a:cubicBezTo>
                    <a:pt x="2027" y="2644"/>
                    <a:pt x="1849" y="2624"/>
                    <a:pt x="1739" y="2608"/>
                  </a:cubicBezTo>
                  <a:cubicBezTo>
                    <a:pt x="1668" y="2192"/>
                    <a:pt x="1310" y="1882"/>
                    <a:pt x="882" y="1882"/>
                  </a:cubicBezTo>
                  <a:cubicBezTo>
                    <a:pt x="394" y="1882"/>
                    <a:pt x="1" y="2287"/>
                    <a:pt x="1" y="2763"/>
                  </a:cubicBezTo>
                  <a:cubicBezTo>
                    <a:pt x="1" y="3239"/>
                    <a:pt x="405" y="3632"/>
                    <a:pt x="882" y="3632"/>
                  </a:cubicBezTo>
                  <a:cubicBezTo>
                    <a:pt x="1298" y="3632"/>
                    <a:pt x="1644" y="3358"/>
                    <a:pt x="1727" y="2965"/>
                  </a:cubicBezTo>
                  <a:cubicBezTo>
                    <a:pt x="1858" y="2989"/>
                    <a:pt x="2037" y="3001"/>
                    <a:pt x="2263" y="3001"/>
                  </a:cubicBezTo>
                  <a:cubicBezTo>
                    <a:pt x="2751" y="3001"/>
                    <a:pt x="3442" y="2906"/>
                    <a:pt x="4061" y="2513"/>
                  </a:cubicBezTo>
                  <a:cubicBezTo>
                    <a:pt x="4692" y="2108"/>
                    <a:pt x="5120" y="1501"/>
                    <a:pt x="5394" y="679"/>
                  </a:cubicBezTo>
                  <a:lnTo>
                    <a:pt x="5418" y="727"/>
                  </a:lnTo>
                  <a:cubicBezTo>
                    <a:pt x="5454" y="787"/>
                    <a:pt x="5513" y="822"/>
                    <a:pt x="5585" y="822"/>
                  </a:cubicBezTo>
                  <a:cubicBezTo>
                    <a:pt x="5620" y="822"/>
                    <a:pt x="5644" y="822"/>
                    <a:pt x="5656" y="810"/>
                  </a:cubicBezTo>
                  <a:cubicBezTo>
                    <a:pt x="5680" y="751"/>
                    <a:pt x="5704" y="632"/>
                    <a:pt x="5656" y="560"/>
                  </a:cubicBezTo>
                  <a:lnTo>
                    <a:pt x="5418" y="84"/>
                  </a:lnTo>
                  <a:cubicBezTo>
                    <a:pt x="5418" y="84"/>
                    <a:pt x="5418" y="60"/>
                    <a:pt x="5406" y="60"/>
                  </a:cubicBezTo>
                  <a:cubicBezTo>
                    <a:pt x="5394" y="48"/>
                    <a:pt x="5394" y="36"/>
                    <a:pt x="5370" y="36"/>
                  </a:cubicBezTo>
                  <a:lnTo>
                    <a:pt x="5358" y="25"/>
                  </a:lnTo>
                  <a:cubicBezTo>
                    <a:pt x="5358" y="25"/>
                    <a:pt x="5347" y="25"/>
                    <a:pt x="5347" y="1"/>
                  </a:cubicBezTo>
                  <a:close/>
                </a:path>
              </a:pathLst>
            </a:custGeom>
            <a:grpFill/>
            <a:ln>
              <a:noFill/>
            </a:ln>
          </p:spPr>
          <p:txBody>
            <a:bodyPr spcFirstLastPara="1" wrap="square" lIns="243737" tIns="243737" rIns="243737" bIns="243737" anchor="ctr" anchorCtr="0">
              <a:noAutofit/>
            </a:bodyPr>
            <a:lstStyle/>
            <a:p>
              <a:endParaRPr sz="4799"/>
            </a:p>
          </p:txBody>
        </p:sp>
        <p:sp>
          <p:nvSpPr>
            <p:cNvPr id="22" name="Google Shape;11868;p72">
              <a:extLst>
                <a:ext uri="{FF2B5EF4-FFF2-40B4-BE49-F238E27FC236}">
                  <a16:creationId xmlns:a16="http://schemas.microsoft.com/office/drawing/2014/main" id="{C92316F1-DFC7-471F-BC5A-A5B61E06D84F}"/>
                </a:ext>
              </a:extLst>
            </p:cNvPr>
            <p:cNvSpPr/>
            <p:nvPr/>
          </p:nvSpPr>
          <p:spPr>
            <a:xfrm>
              <a:off x="3157872" y="3516050"/>
              <a:ext cx="34915" cy="33578"/>
            </a:xfrm>
            <a:custGeom>
              <a:avLst/>
              <a:gdLst/>
              <a:ahLst/>
              <a:cxnLst/>
              <a:rect l="l" t="t" r="r" b="b"/>
              <a:pathLst>
                <a:path w="1097" h="1055" extrusionOk="0">
                  <a:moveTo>
                    <a:pt x="197" y="1"/>
                  </a:moveTo>
                  <a:cubicBezTo>
                    <a:pt x="153" y="1"/>
                    <a:pt x="108" y="19"/>
                    <a:pt x="72" y="54"/>
                  </a:cubicBezTo>
                  <a:cubicBezTo>
                    <a:pt x="1" y="126"/>
                    <a:pt x="1" y="233"/>
                    <a:pt x="72" y="304"/>
                  </a:cubicBezTo>
                  <a:lnTo>
                    <a:pt x="299" y="531"/>
                  </a:lnTo>
                  <a:lnTo>
                    <a:pt x="72" y="757"/>
                  </a:lnTo>
                  <a:cubicBezTo>
                    <a:pt x="1" y="828"/>
                    <a:pt x="1" y="935"/>
                    <a:pt x="72" y="1007"/>
                  </a:cubicBezTo>
                  <a:cubicBezTo>
                    <a:pt x="108" y="1043"/>
                    <a:pt x="144" y="1054"/>
                    <a:pt x="191" y="1054"/>
                  </a:cubicBezTo>
                  <a:cubicBezTo>
                    <a:pt x="239" y="1054"/>
                    <a:pt x="275" y="1043"/>
                    <a:pt x="311" y="1007"/>
                  </a:cubicBezTo>
                  <a:lnTo>
                    <a:pt x="537" y="781"/>
                  </a:lnTo>
                  <a:lnTo>
                    <a:pt x="751" y="1007"/>
                  </a:lnTo>
                  <a:cubicBezTo>
                    <a:pt x="787" y="1043"/>
                    <a:pt x="834" y="1054"/>
                    <a:pt x="870" y="1054"/>
                  </a:cubicBezTo>
                  <a:cubicBezTo>
                    <a:pt x="918" y="1054"/>
                    <a:pt x="965" y="1043"/>
                    <a:pt x="989" y="1007"/>
                  </a:cubicBezTo>
                  <a:cubicBezTo>
                    <a:pt x="1073" y="935"/>
                    <a:pt x="1073" y="828"/>
                    <a:pt x="989" y="757"/>
                  </a:cubicBezTo>
                  <a:lnTo>
                    <a:pt x="799" y="531"/>
                  </a:lnTo>
                  <a:lnTo>
                    <a:pt x="1025" y="304"/>
                  </a:lnTo>
                  <a:cubicBezTo>
                    <a:pt x="1096" y="233"/>
                    <a:pt x="1096" y="126"/>
                    <a:pt x="1025" y="54"/>
                  </a:cubicBezTo>
                  <a:cubicBezTo>
                    <a:pt x="989" y="19"/>
                    <a:pt x="945" y="1"/>
                    <a:pt x="900" y="1"/>
                  </a:cubicBezTo>
                  <a:cubicBezTo>
                    <a:pt x="855" y="1"/>
                    <a:pt x="811" y="19"/>
                    <a:pt x="775" y="54"/>
                  </a:cubicBezTo>
                  <a:lnTo>
                    <a:pt x="549" y="281"/>
                  </a:lnTo>
                  <a:lnTo>
                    <a:pt x="322" y="54"/>
                  </a:lnTo>
                  <a:cubicBezTo>
                    <a:pt x="287" y="19"/>
                    <a:pt x="242" y="1"/>
                    <a:pt x="197" y="1"/>
                  </a:cubicBezTo>
                  <a:close/>
                </a:path>
              </a:pathLst>
            </a:custGeom>
            <a:grpFill/>
            <a:ln>
              <a:noFill/>
            </a:ln>
          </p:spPr>
          <p:txBody>
            <a:bodyPr spcFirstLastPara="1" wrap="square" lIns="243737" tIns="243737" rIns="243737" bIns="243737" anchor="ctr" anchorCtr="0">
              <a:noAutofit/>
            </a:bodyPr>
            <a:lstStyle/>
            <a:p>
              <a:endParaRPr sz="4799"/>
            </a:p>
          </p:txBody>
        </p:sp>
        <p:sp>
          <p:nvSpPr>
            <p:cNvPr id="23" name="Google Shape;11869;p72">
              <a:extLst>
                <a:ext uri="{FF2B5EF4-FFF2-40B4-BE49-F238E27FC236}">
                  <a16:creationId xmlns:a16="http://schemas.microsoft.com/office/drawing/2014/main" id="{AE1C0A1B-B09A-4D8D-BF1A-4127C4605FF8}"/>
                </a:ext>
              </a:extLst>
            </p:cNvPr>
            <p:cNvSpPr/>
            <p:nvPr/>
          </p:nvSpPr>
          <p:spPr>
            <a:xfrm>
              <a:off x="3351892" y="3605485"/>
              <a:ext cx="35297" cy="33578"/>
            </a:xfrm>
            <a:custGeom>
              <a:avLst/>
              <a:gdLst/>
              <a:ahLst/>
              <a:cxnLst/>
              <a:rect l="l" t="t" r="r" b="b"/>
              <a:pathLst>
                <a:path w="1109" h="1055" extrusionOk="0">
                  <a:moveTo>
                    <a:pt x="208" y="1"/>
                  </a:moveTo>
                  <a:cubicBezTo>
                    <a:pt x="162" y="1"/>
                    <a:pt x="114" y="19"/>
                    <a:pt x="72" y="54"/>
                  </a:cubicBezTo>
                  <a:cubicBezTo>
                    <a:pt x="1" y="138"/>
                    <a:pt x="1" y="233"/>
                    <a:pt x="72" y="316"/>
                  </a:cubicBezTo>
                  <a:lnTo>
                    <a:pt x="299" y="530"/>
                  </a:lnTo>
                  <a:lnTo>
                    <a:pt x="72" y="757"/>
                  </a:lnTo>
                  <a:cubicBezTo>
                    <a:pt x="1" y="828"/>
                    <a:pt x="1" y="935"/>
                    <a:pt x="72" y="1007"/>
                  </a:cubicBezTo>
                  <a:cubicBezTo>
                    <a:pt x="108" y="1042"/>
                    <a:pt x="156" y="1054"/>
                    <a:pt x="191" y="1054"/>
                  </a:cubicBezTo>
                  <a:cubicBezTo>
                    <a:pt x="239" y="1054"/>
                    <a:pt x="287" y="1042"/>
                    <a:pt x="311" y="1007"/>
                  </a:cubicBezTo>
                  <a:lnTo>
                    <a:pt x="537" y="792"/>
                  </a:lnTo>
                  <a:lnTo>
                    <a:pt x="763" y="1007"/>
                  </a:lnTo>
                  <a:cubicBezTo>
                    <a:pt x="787" y="1042"/>
                    <a:pt x="834" y="1054"/>
                    <a:pt x="882" y="1054"/>
                  </a:cubicBezTo>
                  <a:cubicBezTo>
                    <a:pt x="930" y="1054"/>
                    <a:pt x="965" y="1042"/>
                    <a:pt x="1001" y="1007"/>
                  </a:cubicBezTo>
                  <a:cubicBezTo>
                    <a:pt x="1073" y="935"/>
                    <a:pt x="1073" y="828"/>
                    <a:pt x="1001" y="757"/>
                  </a:cubicBezTo>
                  <a:lnTo>
                    <a:pt x="811" y="530"/>
                  </a:lnTo>
                  <a:lnTo>
                    <a:pt x="1037" y="316"/>
                  </a:lnTo>
                  <a:cubicBezTo>
                    <a:pt x="1108" y="233"/>
                    <a:pt x="1108" y="138"/>
                    <a:pt x="1037" y="54"/>
                  </a:cubicBezTo>
                  <a:cubicBezTo>
                    <a:pt x="995" y="19"/>
                    <a:pt x="950" y="1"/>
                    <a:pt x="906" y="1"/>
                  </a:cubicBezTo>
                  <a:cubicBezTo>
                    <a:pt x="861" y="1"/>
                    <a:pt x="817" y="19"/>
                    <a:pt x="775" y="54"/>
                  </a:cubicBezTo>
                  <a:lnTo>
                    <a:pt x="561" y="280"/>
                  </a:lnTo>
                  <a:lnTo>
                    <a:pt x="334" y="54"/>
                  </a:lnTo>
                  <a:cubicBezTo>
                    <a:pt x="299" y="19"/>
                    <a:pt x="254" y="1"/>
                    <a:pt x="208" y="1"/>
                  </a:cubicBezTo>
                  <a:close/>
                </a:path>
              </a:pathLst>
            </a:custGeom>
            <a:grpFill/>
            <a:ln>
              <a:noFill/>
            </a:ln>
          </p:spPr>
          <p:txBody>
            <a:bodyPr spcFirstLastPara="1" wrap="square" lIns="243737" tIns="243737" rIns="243737" bIns="243737" anchor="ctr" anchorCtr="0">
              <a:noAutofit/>
            </a:bodyPr>
            <a:lstStyle/>
            <a:p>
              <a:endParaRPr sz="4799"/>
            </a:p>
          </p:txBody>
        </p:sp>
        <p:sp>
          <p:nvSpPr>
            <p:cNvPr id="24" name="Google Shape;11870;p72">
              <a:extLst>
                <a:ext uri="{FF2B5EF4-FFF2-40B4-BE49-F238E27FC236}">
                  <a16:creationId xmlns:a16="http://schemas.microsoft.com/office/drawing/2014/main" id="{D2D6ABBE-49C0-4FCE-92EC-66DF842F7CC3}"/>
                </a:ext>
              </a:extLst>
            </p:cNvPr>
            <p:cNvSpPr/>
            <p:nvPr/>
          </p:nvSpPr>
          <p:spPr>
            <a:xfrm>
              <a:off x="3254882" y="3531231"/>
              <a:ext cx="35297" cy="33546"/>
            </a:xfrm>
            <a:custGeom>
              <a:avLst/>
              <a:gdLst/>
              <a:ahLst/>
              <a:cxnLst/>
              <a:rect l="l" t="t" r="r" b="b"/>
              <a:pathLst>
                <a:path w="1109" h="1054" extrusionOk="0">
                  <a:moveTo>
                    <a:pt x="199" y="0"/>
                  </a:moveTo>
                  <a:cubicBezTo>
                    <a:pt x="153" y="0"/>
                    <a:pt x="108" y="18"/>
                    <a:pt x="72" y="54"/>
                  </a:cubicBezTo>
                  <a:cubicBezTo>
                    <a:pt x="1" y="125"/>
                    <a:pt x="1" y="232"/>
                    <a:pt x="72" y="304"/>
                  </a:cubicBezTo>
                  <a:lnTo>
                    <a:pt x="299" y="530"/>
                  </a:lnTo>
                  <a:lnTo>
                    <a:pt x="72" y="756"/>
                  </a:lnTo>
                  <a:cubicBezTo>
                    <a:pt x="1" y="828"/>
                    <a:pt x="1" y="935"/>
                    <a:pt x="72" y="1006"/>
                  </a:cubicBezTo>
                  <a:cubicBezTo>
                    <a:pt x="108" y="1042"/>
                    <a:pt x="144" y="1054"/>
                    <a:pt x="191" y="1054"/>
                  </a:cubicBezTo>
                  <a:cubicBezTo>
                    <a:pt x="239" y="1054"/>
                    <a:pt x="287" y="1042"/>
                    <a:pt x="311" y="1006"/>
                  </a:cubicBezTo>
                  <a:lnTo>
                    <a:pt x="537" y="780"/>
                  </a:lnTo>
                  <a:lnTo>
                    <a:pt x="763" y="1006"/>
                  </a:lnTo>
                  <a:cubicBezTo>
                    <a:pt x="787" y="1042"/>
                    <a:pt x="834" y="1054"/>
                    <a:pt x="882" y="1054"/>
                  </a:cubicBezTo>
                  <a:cubicBezTo>
                    <a:pt x="918" y="1054"/>
                    <a:pt x="965" y="1042"/>
                    <a:pt x="1001" y="1006"/>
                  </a:cubicBezTo>
                  <a:cubicBezTo>
                    <a:pt x="1073" y="935"/>
                    <a:pt x="1073" y="828"/>
                    <a:pt x="1001" y="756"/>
                  </a:cubicBezTo>
                  <a:lnTo>
                    <a:pt x="811" y="530"/>
                  </a:lnTo>
                  <a:lnTo>
                    <a:pt x="1025" y="304"/>
                  </a:lnTo>
                  <a:cubicBezTo>
                    <a:pt x="1108" y="232"/>
                    <a:pt x="1108" y="125"/>
                    <a:pt x="1025" y="54"/>
                  </a:cubicBezTo>
                  <a:cubicBezTo>
                    <a:pt x="989" y="18"/>
                    <a:pt x="945" y="0"/>
                    <a:pt x="900" y="0"/>
                  </a:cubicBezTo>
                  <a:cubicBezTo>
                    <a:pt x="855" y="0"/>
                    <a:pt x="811" y="18"/>
                    <a:pt x="775" y="54"/>
                  </a:cubicBezTo>
                  <a:lnTo>
                    <a:pt x="549" y="280"/>
                  </a:lnTo>
                  <a:lnTo>
                    <a:pt x="334" y="54"/>
                  </a:lnTo>
                  <a:cubicBezTo>
                    <a:pt x="293" y="18"/>
                    <a:pt x="245" y="0"/>
                    <a:pt x="199" y="0"/>
                  </a:cubicBezTo>
                  <a:close/>
                </a:path>
              </a:pathLst>
            </a:custGeom>
            <a:grpFill/>
            <a:ln>
              <a:noFill/>
            </a:ln>
          </p:spPr>
          <p:txBody>
            <a:bodyPr spcFirstLastPara="1" wrap="square" lIns="243737" tIns="243737" rIns="243737" bIns="243737" anchor="ctr" anchorCtr="0">
              <a:noAutofit/>
            </a:bodyPr>
            <a:lstStyle/>
            <a:p>
              <a:endParaRPr sz="4799"/>
            </a:p>
          </p:txBody>
        </p:sp>
      </p:grpSp>
      <p:grpSp>
        <p:nvGrpSpPr>
          <p:cNvPr id="25" name="Google Shape;13958;p76">
            <a:extLst>
              <a:ext uri="{FF2B5EF4-FFF2-40B4-BE49-F238E27FC236}">
                <a16:creationId xmlns:a16="http://schemas.microsoft.com/office/drawing/2014/main" id="{DCEDDFA2-19E9-4AEF-BF92-4997B0FA1089}"/>
              </a:ext>
            </a:extLst>
          </p:cNvPr>
          <p:cNvGrpSpPr/>
          <p:nvPr/>
        </p:nvGrpSpPr>
        <p:grpSpPr>
          <a:xfrm>
            <a:off x="1373592" y="3302763"/>
            <a:ext cx="984181" cy="861901"/>
            <a:chOff x="3678830" y="3370933"/>
            <a:chExt cx="369164" cy="323297"/>
          </a:xfrm>
          <a:solidFill>
            <a:schemeClr val="accent2"/>
          </a:solidFill>
        </p:grpSpPr>
        <p:sp>
          <p:nvSpPr>
            <p:cNvPr id="26" name="Google Shape;13959;p76">
              <a:extLst>
                <a:ext uri="{FF2B5EF4-FFF2-40B4-BE49-F238E27FC236}">
                  <a16:creationId xmlns:a16="http://schemas.microsoft.com/office/drawing/2014/main" id="{B6B99117-D259-49E1-9B45-165993D65323}"/>
                </a:ext>
              </a:extLst>
            </p:cNvPr>
            <p:cNvSpPr/>
            <p:nvPr/>
          </p:nvSpPr>
          <p:spPr>
            <a:xfrm>
              <a:off x="3678830" y="3370933"/>
              <a:ext cx="369164" cy="323297"/>
            </a:xfrm>
            <a:custGeom>
              <a:avLst/>
              <a:gdLst/>
              <a:ahLst/>
              <a:cxnLst/>
              <a:rect l="l" t="t" r="r" b="b"/>
              <a:pathLst>
                <a:path w="11598" h="10157" extrusionOk="0">
                  <a:moveTo>
                    <a:pt x="6514" y="357"/>
                  </a:moveTo>
                  <a:lnTo>
                    <a:pt x="6180" y="3274"/>
                  </a:lnTo>
                  <a:cubicBezTo>
                    <a:pt x="6180" y="3274"/>
                    <a:pt x="6180" y="3286"/>
                    <a:pt x="6168" y="3286"/>
                  </a:cubicBezTo>
                  <a:lnTo>
                    <a:pt x="5406" y="3286"/>
                  </a:lnTo>
                  <a:cubicBezTo>
                    <a:pt x="5406" y="3286"/>
                    <a:pt x="5394" y="3286"/>
                    <a:pt x="5394" y="3274"/>
                  </a:cubicBezTo>
                  <a:lnTo>
                    <a:pt x="5061" y="357"/>
                  </a:lnTo>
                  <a:close/>
                  <a:moveTo>
                    <a:pt x="11026" y="2893"/>
                  </a:moveTo>
                  <a:cubicBezTo>
                    <a:pt x="11133" y="2893"/>
                    <a:pt x="11228" y="2977"/>
                    <a:pt x="11228" y="3084"/>
                  </a:cubicBezTo>
                  <a:lnTo>
                    <a:pt x="11228" y="9620"/>
                  </a:lnTo>
                  <a:lnTo>
                    <a:pt x="11240" y="9620"/>
                  </a:lnTo>
                  <a:cubicBezTo>
                    <a:pt x="11240" y="9716"/>
                    <a:pt x="11157" y="9811"/>
                    <a:pt x="11050" y="9811"/>
                  </a:cubicBezTo>
                  <a:lnTo>
                    <a:pt x="525" y="9811"/>
                  </a:lnTo>
                  <a:cubicBezTo>
                    <a:pt x="418" y="9811"/>
                    <a:pt x="334" y="9716"/>
                    <a:pt x="334" y="9620"/>
                  </a:cubicBezTo>
                  <a:lnTo>
                    <a:pt x="334" y="3084"/>
                  </a:lnTo>
                  <a:cubicBezTo>
                    <a:pt x="334" y="2977"/>
                    <a:pt x="418" y="2893"/>
                    <a:pt x="525" y="2893"/>
                  </a:cubicBezTo>
                  <a:lnTo>
                    <a:pt x="5025" y="2893"/>
                  </a:lnTo>
                  <a:lnTo>
                    <a:pt x="5061" y="3310"/>
                  </a:lnTo>
                  <a:cubicBezTo>
                    <a:pt x="5085" y="3489"/>
                    <a:pt x="5228" y="3620"/>
                    <a:pt x="5406" y="3620"/>
                  </a:cubicBezTo>
                  <a:lnTo>
                    <a:pt x="6168" y="3620"/>
                  </a:lnTo>
                  <a:cubicBezTo>
                    <a:pt x="6347" y="3620"/>
                    <a:pt x="6490" y="3489"/>
                    <a:pt x="6502" y="3310"/>
                  </a:cubicBezTo>
                  <a:lnTo>
                    <a:pt x="6549" y="2893"/>
                  </a:lnTo>
                  <a:close/>
                  <a:moveTo>
                    <a:pt x="4882" y="0"/>
                  </a:moveTo>
                  <a:cubicBezTo>
                    <a:pt x="4847" y="0"/>
                    <a:pt x="4799" y="12"/>
                    <a:pt x="4763" y="60"/>
                  </a:cubicBezTo>
                  <a:cubicBezTo>
                    <a:pt x="4740" y="95"/>
                    <a:pt x="4728" y="155"/>
                    <a:pt x="4728" y="191"/>
                  </a:cubicBezTo>
                  <a:lnTo>
                    <a:pt x="4990" y="2548"/>
                  </a:lnTo>
                  <a:lnTo>
                    <a:pt x="537" y="2548"/>
                  </a:lnTo>
                  <a:cubicBezTo>
                    <a:pt x="239" y="2548"/>
                    <a:pt x="1" y="2786"/>
                    <a:pt x="1" y="3084"/>
                  </a:cubicBezTo>
                  <a:lnTo>
                    <a:pt x="1" y="9620"/>
                  </a:lnTo>
                  <a:cubicBezTo>
                    <a:pt x="1" y="9918"/>
                    <a:pt x="239" y="10156"/>
                    <a:pt x="537" y="10156"/>
                  </a:cubicBezTo>
                  <a:lnTo>
                    <a:pt x="11062" y="10156"/>
                  </a:lnTo>
                  <a:cubicBezTo>
                    <a:pt x="11359" y="10156"/>
                    <a:pt x="11598" y="9918"/>
                    <a:pt x="11598" y="9620"/>
                  </a:cubicBezTo>
                  <a:lnTo>
                    <a:pt x="11598" y="3084"/>
                  </a:lnTo>
                  <a:cubicBezTo>
                    <a:pt x="11586" y="2786"/>
                    <a:pt x="11348" y="2548"/>
                    <a:pt x="11050" y="2548"/>
                  </a:cubicBezTo>
                  <a:lnTo>
                    <a:pt x="6597" y="2548"/>
                  </a:lnTo>
                  <a:lnTo>
                    <a:pt x="6871" y="191"/>
                  </a:lnTo>
                  <a:cubicBezTo>
                    <a:pt x="6871" y="155"/>
                    <a:pt x="6847" y="107"/>
                    <a:pt x="6823" y="60"/>
                  </a:cubicBezTo>
                  <a:cubicBezTo>
                    <a:pt x="6787" y="36"/>
                    <a:pt x="6752" y="0"/>
                    <a:pt x="6704" y="0"/>
                  </a:cubicBezTo>
                  <a:close/>
                </a:path>
              </a:pathLst>
            </a:custGeom>
            <a:grpFill/>
            <a:ln>
              <a:noFill/>
            </a:ln>
          </p:spPr>
          <p:txBody>
            <a:bodyPr spcFirstLastPara="1" wrap="square" lIns="243737" tIns="243737" rIns="243737" bIns="243737" anchor="ctr" anchorCtr="0">
              <a:noAutofit/>
            </a:bodyPr>
            <a:lstStyle/>
            <a:p>
              <a:endParaRPr sz="4799"/>
            </a:p>
          </p:txBody>
        </p:sp>
        <p:sp>
          <p:nvSpPr>
            <p:cNvPr id="27" name="Google Shape;13960;p76">
              <a:extLst>
                <a:ext uri="{FF2B5EF4-FFF2-40B4-BE49-F238E27FC236}">
                  <a16:creationId xmlns:a16="http://schemas.microsoft.com/office/drawing/2014/main" id="{B363A3ED-9A20-4819-99AC-4D2D8365C21A}"/>
                </a:ext>
              </a:extLst>
            </p:cNvPr>
            <p:cNvSpPr/>
            <p:nvPr/>
          </p:nvSpPr>
          <p:spPr>
            <a:xfrm>
              <a:off x="3713716" y="3498253"/>
              <a:ext cx="126206" cy="161092"/>
            </a:xfrm>
            <a:custGeom>
              <a:avLst/>
              <a:gdLst/>
              <a:ahLst/>
              <a:cxnLst/>
              <a:rect l="l" t="t" r="r" b="b"/>
              <a:pathLst>
                <a:path w="3965" h="5061" extrusionOk="0">
                  <a:moveTo>
                    <a:pt x="2155" y="1251"/>
                  </a:moveTo>
                  <a:cubicBezTo>
                    <a:pt x="2358" y="1251"/>
                    <a:pt x="2524" y="1418"/>
                    <a:pt x="2524" y="1632"/>
                  </a:cubicBezTo>
                  <a:lnTo>
                    <a:pt x="2524" y="1989"/>
                  </a:lnTo>
                  <a:cubicBezTo>
                    <a:pt x="2536" y="2299"/>
                    <a:pt x="2286" y="2537"/>
                    <a:pt x="1977" y="2537"/>
                  </a:cubicBezTo>
                  <a:cubicBezTo>
                    <a:pt x="1667" y="2537"/>
                    <a:pt x="1429" y="2287"/>
                    <a:pt x="1429" y="1989"/>
                  </a:cubicBezTo>
                  <a:lnTo>
                    <a:pt x="1429" y="1632"/>
                  </a:lnTo>
                  <a:cubicBezTo>
                    <a:pt x="1429" y="1418"/>
                    <a:pt x="1584" y="1251"/>
                    <a:pt x="1798" y="1251"/>
                  </a:cubicBezTo>
                  <a:close/>
                  <a:moveTo>
                    <a:pt x="2167" y="2846"/>
                  </a:moveTo>
                  <a:lnTo>
                    <a:pt x="2167" y="2953"/>
                  </a:lnTo>
                  <a:cubicBezTo>
                    <a:pt x="2167" y="3025"/>
                    <a:pt x="2179" y="3084"/>
                    <a:pt x="2227" y="3132"/>
                  </a:cubicBezTo>
                  <a:lnTo>
                    <a:pt x="1989" y="3370"/>
                  </a:lnTo>
                  <a:lnTo>
                    <a:pt x="1977" y="3370"/>
                  </a:lnTo>
                  <a:lnTo>
                    <a:pt x="1739" y="3132"/>
                  </a:lnTo>
                  <a:cubicBezTo>
                    <a:pt x="1762" y="3073"/>
                    <a:pt x="1774" y="3013"/>
                    <a:pt x="1774" y="2953"/>
                  </a:cubicBezTo>
                  <a:lnTo>
                    <a:pt x="1774" y="2846"/>
                  </a:lnTo>
                  <a:cubicBezTo>
                    <a:pt x="1834" y="2858"/>
                    <a:pt x="1917" y="2858"/>
                    <a:pt x="1977" y="2858"/>
                  </a:cubicBezTo>
                  <a:cubicBezTo>
                    <a:pt x="2036" y="2858"/>
                    <a:pt x="2108" y="2846"/>
                    <a:pt x="2167" y="2846"/>
                  </a:cubicBezTo>
                  <a:close/>
                  <a:moveTo>
                    <a:pt x="2512" y="3334"/>
                  </a:moveTo>
                  <a:lnTo>
                    <a:pt x="2810" y="3489"/>
                  </a:lnTo>
                  <a:cubicBezTo>
                    <a:pt x="2870" y="3513"/>
                    <a:pt x="2917" y="3596"/>
                    <a:pt x="2917" y="3668"/>
                  </a:cubicBezTo>
                  <a:lnTo>
                    <a:pt x="2917" y="4727"/>
                  </a:lnTo>
                  <a:lnTo>
                    <a:pt x="1072" y="4727"/>
                  </a:lnTo>
                  <a:lnTo>
                    <a:pt x="1072" y="3668"/>
                  </a:lnTo>
                  <a:cubicBezTo>
                    <a:pt x="1072" y="3596"/>
                    <a:pt x="1108" y="3537"/>
                    <a:pt x="1167" y="3489"/>
                  </a:cubicBezTo>
                  <a:lnTo>
                    <a:pt x="1465" y="3334"/>
                  </a:lnTo>
                  <a:lnTo>
                    <a:pt x="1739" y="3608"/>
                  </a:lnTo>
                  <a:cubicBezTo>
                    <a:pt x="1810" y="3680"/>
                    <a:pt x="1905" y="3704"/>
                    <a:pt x="1989" y="3704"/>
                  </a:cubicBezTo>
                  <a:cubicBezTo>
                    <a:pt x="2084" y="3704"/>
                    <a:pt x="2167" y="3680"/>
                    <a:pt x="2239" y="3608"/>
                  </a:cubicBezTo>
                  <a:lnTo>
                    <a:pt x="2512" y="3334"/>
                  </a:lnTo>
                  <a:close/>
                  <a:moveTo>
                    <a:pt x="3608" y="334"/>
                  </a:moveTo>
                  <a:cubicBezTo>
                    <a:pt x="3608" y="334"/>
                    <a:pt x="3632" y="334"/>
                    <a:pt x="3632" y="346"/>
                  </a:cubicBezTo>
                  <a:lnTo>
                    <a:pt x="3632" y="4704"/>
                  </a:lnTo>
                  <a:lnTo>
                    <a:pt x="3239" y="4727"/>
                  </a:lnTo>
                  <a:lnTo>
                    <a:pt x="3239" y="3668"/>
                  </a:lnTo>
                  <a:cubicBezTo>
                    <a:pt x="3239" y="3454"/>
                    <a:pt x="3120" y="3275"/>
                    <a:pt x="2941" y="3192"/>
                  </a:cubicBezTo>
                  <a:lnTo>
                    <a:pt x="2512" y="2977"/>
                  </a:lnTo>
                  <a:lnTo>
                    <a:pt x="2512" y="2965"/>
                  </a:lnTo>
                  <a:lnTo>
                    <a:pt x="2512" y="2715"/>
                  </a:lnTo>
                  <a:cubicBezTo>
                    <a:pt x="2739" y="2549"/>
                    <a:pt x="2870" y="2275"/>
                    <a:pt x="2870" y="2001"/>
                  </a:cubicBezTo>
                  <a:lnTo>
                    <a:pt x="2870" y="1644"/>
                  </a:lnTo>
                  <a:cubicBezTo>
                    <a:pt x="2870" y="1251"/>
                    <a:pt x="2536" y="929"/>
                    <a:pt x="2155" y="929"/>
                  </a:cubicBezTo>
                  <a:lnTo>
                    <a:pt x="1798" y="929"/>
                  </a:lnTo>
                  <a:cubicBezTo>
                    <a:pt x="1405" y="929"/>
                    <a:pt x="1084" y="1251"/>
                    <a:pt x="1084" y="1644"/>
                  </a:cubicBezTo>
                  <a:lnTo>
                    <a:pt x="1084" y="2001"/>
                  </a:lnTo>
                  <a:cubicBezTo>
                    <a:pt x="1084" y="2299"/>
                    <a:pt x="1227" y="2549"/>
                    <a:pt x="1441" y="2715"/>
                  </a:cubicBezTo>
                  <a:lnTo>
                    <a:pt x="1441" y="2965"/>
                  </a:lnTo>
                  <a:lnTo>
                    <a:pt x="1441" y="2977"/>
                  </a:lnTo>
                  <a:lnTo>
                    <a:pt x="1012" y="3192"/>
                  </a:lnTo>
                  <a:cubicBezTo>
                    <a:pt x="834" y="3275"/>
                    <a:pt x="715" y="3454"/>
                    <a:pt x="715" y="3668"/>
                  </a:cubicBezTo>
                  <a:lnTo>
                    <a:pt x="715" y="4727"/>
                  </a:lnTo>
                  <a:lnTo>
                    <a:pt x="357" y="4727"/>
                  </a:lnTo>
                  <a:cubicBezTo>
                    <a:pt x="357" y="4727"/>
                    <a:pt x="334" y="4727"/>
                    <a:pt x="334" y="4704"/>
                  </a:cubicBezTo>
                  <a:lnTo>
                    <a:pt x="334" y="346"/>
                  </a:lnTo>
                  <a:cubicBezTo>
                    <a:pt x="334" y="346"/>
                    <a:pt x="334" y="334"/>
                    <a:pt x="357" y="334"/>
                  </a:cubicBezTo>
                  <a:close/>
                  <a:moveTo>
                    <a:pt x="357" y="1"/>
                  </a:moveTo>
                  <a:cubicBezTo>
                    <a:pt x="155" y="1"/>
                    <a:pt x="0" y="167"/>
                    <a:pt x="0" y="358"/>
                  </a:cubicBezTo>
                  <a:lnTo>
                    <a:pt x="0" y="4704"/>
                  </a:lnTo>
                  <a:cubicBezTo>
                    <a:pt x="0" y="4906"/>
                    <a:pt x="155" y="5061"/>
                    <a:pt x="357" y="5061"/>
                  </a:cubicBezTo>
                  <a:lnTo>
                    <a:pt x="3608" y="5061"/>
                  </a:lnTo>
                  <a:cubicBezTo>
                    <a:pt x="3810" y="5061"/>
                    <a:pt x="3965" y="4906"/>
                    <a:pt x="3965" y="4704"/>
                  </a:cubicBezTo>
                  <a:lnTo>
                    <a:pt x="3965" y="346"/>
                  </a:lnTo>
                  <a:cubicBezTo>
                    <a:pt x="3965" y="155"/>
                    <a:pt x="3810" y="1"/>
                    <a:pt x="3608" y="1"/>
                  </a:cubicBezTo>
                  <a:close/>
                </a:path>
              </a:pathLst>
            </a:custGeom>
            <a:grpFill/>
            <a:ln>
              <a:noFill/>
            </a:ln>
          </p:spPr>
          <p:txBody>
            <a:bodyPr spcFirstLastPara="1" wrap="square" lIns="243737" tIns="243737" rIns="243737" bIns="243737" anchor="ctr" anchorCtr="0">
              <a:noAutofit/>
            </a:bodyPr>
            <a:lstStyle/>
            <a:p>
              <a:endParaRPr sz="4799"/>
            </a:p>
          </p:txBody>
        </p:sp>
        <p:sp>
          <p:nvSpPr>
            <p:cNvPr id="28" name="Google Shape;13961;p76">
              <a:extLst>
                <a:ext uri="{FF2B5EF4-FFF2-40B4-BE49-F238E27FC236}">
                  <a16:creationId xmlns:a16="http://schemas.microsoft.com/office/drawing/2014/main" id="{CE2D5B74-213B-447C-9A94-2F99CD9263DD}"/>
                </a:ext>
              </a:extLst>
            </p:cNvPr>
            <p:cNvSpPr/>
            <p:nvPr/>
          </p:nvSpPr>
          <p:spPr>
            <a:xfrm>
              <a:off x="3863795" y="3498253"/>
              <a:ext cx="149728" cy="34154"/>
            </a:xfrm>
            <a:custGeom>
              <a:avLst/>
              <a:gdLst/>
              <a:ahLst/>
              <a:cxnLst/>
              <a:rect l="l" t="t" r="r" b="b"/>
              <a:pathLst>
                <a:path w="4704" h="1073" extrusionOk="0">
                  <a:moveTo>
                    <a:pt x="4334" y="334"/>
                  </a:moveTo>
                  <a:cubicBezTo>
                    <a:pt x="4334" y="334"/>
                    <a:pt x="4346" y="334"/>
                    <a:pt x="4346" y="346"/>
                  </a:cubicBezTo>
                  <a:lnTo>
                    <a:pt x="4346" y="715"/>
                  </a:lnTo>
                  <a:lnTo>
                    <a:pt x="345" y="739"/>
                  </a:lnTo>
                  <a:cubicBezTo>
                    <a:pt x="345" y="739"/>
                    <a:pt x="322" y="739"/>
                    <a:pt x="322" y="715"/>
                  </a:cubicBezTo>
                  <a:lnTo>
                    <a:pt x="322" y="346"/>
                  </a:lnTo>
                  <a:cubicBezTo>
                    <a:pt x="322" y="346"/>
                    <a:pt x="322" y="334"/>
                    <a:pt x="345" y="334"/>
                  </a:cubicBezTo>
                  <a:close/>
                  <a:moveTo>
                    <a:pt x="357" y="1"/>
                  </a:moveTo>
                  <a:cubicBezTo>
                    <a:pt x="167" y="1"/>
                    <a:pt x="0" y="167"/>
                    <a:pt x="0" y="358"/>
                  </a:cubicBezTo>
                  <a:lnTo>
                    <a:pt x="0" y="715"/>
                  </a:lnTo>
                  <a:cubicBezTo>
                    <a:pt x="0" y="917"/>
                    <a:pt x="167" y="1072"/>
                    <a:pt x="357" y="1072"/>
                  </a:cubicBezTo>
                  <a:lnTo>
                    <a:pt x="4346" y="1072"/>
                  </a:lnTo>
                  <a:cubicBezTo>
                    <a:pt x="4536" y="1072"/>
                    <a:pt x="4703" y="917"/>
                    <a:pt x="4703" y="715"/>
                  </a:cubicBezTo>
                  <a:lnTo>
                    <a:pt x="4703" y="346"/>
                  </a:lnTo>
                  <a:cubicBezTo>
                    <a:pt x="4691" y="155"/>
                    <a:pt x="4536" y="1"/>
                    <a:pt x="4346" y="1"/>
                  </a:cubicBezTo>
                  <a:close/>
                </a:path>
              </a:pathLst>
            </a:custGeom>
            <a:grpFill/>
            <a:ln>
              <a:noFill/>
            </a:ln>
          </p:spPr>
          <p:txBody>
            <a:bodyPr spcFirstLastPara="1" wrap="square" lIns="243737" tIns="243737" rIns="243737" bIns="243737" anchor="ctr" anchorCtr="0">
              <a:noAutofit/>
            </a:bodyPr>
            <a:lstStyle/>
            <a:p>
              <a:endParaRPr sz="4799"/>
            </a:p>
          </p:txBody>
        </p:sp>
        <p:sp>
          <p:nvSpPr>
            <p:cNvPr id="29" name="Google Shape;13962;p76">
              <a:extLst>
                <a:ext uri="{FF2B5EF4-FFF2-40B4-BE49-F238E27FC236}">
                  <a16:creationId xmlns:a16="http://schemas.microsoft.com/office/drawing/2014/main" id="{797BE46A-55EA-41BE-A486-FC72796B5650}"/>
                </a:ext>
              </a:extLst>
            </p:cNvPr>
            <p:cNvSpPr/>
            <p:nvPr/>
          </p:nvSpPr>
          <p:spPr>
            <a:xfrm>
              <a:off x="3863413" y="3544502"/>
              <a:ext cx="114843" cy="33740"/>
            </a:xfrm>
            <a:custGeom>
              <a:avLst/>
              <a:gdLst/>
              <a:ahLst/>
              <a:cxnLst/>
              <a:rect l="l" t="t" r="r" b="b"/>
              <a:pathLst>
                <a:path w="3608" h="1060" extrusionOk="0">
                  <a:moveTo>
                    <a:pt x="3251" y="334"/>
                  </a:moveTo>
                  <a:cubicBezTo>
                    <a:pt x="3251" y="334"/>
                    <a:pt x="3274" y="334"/>
                    <a:pt x="3274" y="357"/>
                  </a:cubicBezTo>
                  <a:lnTo>
                    <a:pt x="3274" y="715"/>
                  </a:lnTo>
                  <a:lnTo>
                    <a:pt x="357" y="727"/>
                  </a:lnTo>
                  <a:cubicBezTo>
                    <a:pt x="357" y="727"/>
                    <a:pt x="334" y="727"/>
                    <a:pt x="334" y="715"/>
                  </a:cubicBezTo>
                  <a:lnTo>
                    <a:pt x="334" y="357"/>
                  </a:lnTo>
                  <a:cubicBezTo>
                    <a:pt x="334" y="357"/>
                    <a:pt x="334" y="334"/>
                    <a:pt x="357" y="334"/>
                  </a:cubicBezTo>
                  <a:close/>
                  <a:moveTo>
                    <a:pt x="357" y="0"/>
                  </a:moveTo>
                  <a:cubicBezTo>
                    <a:pt x="155" y="0"/>
                    <a:pt x="0" y="155"/>
                    <a:pt x="0" y="357"/>
                  </a:cubicBezTo>
                  <a:lnTo>
                    <a:pt x="0" y="715"/>
                  </a:lnTo>
                  <a:cubicBezTo>
                    <a:pt x="0" y="905"/>
                    <a:pt x="155" y="1060"/>
                    <a:pt x="357" y="1060"/>
                  </a:cubicBezTo>
                  <a:lnTo>
                    <a:pt x="3251" y="1060"/>
                  </a:lnTo>
                  <a:cubicBezTo>
                    <a:pt x="3453" y="1060"/>
                    <a:pt x="3608" y="905"/>
                    <a:pt x="3608" y="715"/>
                  </a:cubicBezTo>
                  <a:lnTo>
                    <a:pt x="3608" y="357"/>
                  </a:lnTo>
                  <a:cubicBezTo>
                    <a:pt x="3608" y="155"/>
                    <a:pt x="3453" y="0"/>
                    <a:pt x="3251" y="0"/>
                  </a:cubicBezTo>
                  <a:close/>
                </a:path>
              </a:pathLst>
            </a:custGeom>
            <a:grpFill/>
            <a:ln>
              <a:noFill/>
            </a:ln>
          </p:spPr>
          <p:txBody>
            <a:bodyPr spcFirstLastPara="1" wrap="square" lIns="243737" tIns="243737" rIns="243737" bIns="243737" anchor="ctr" anchorCtr="0">
              <a:noAutofit/>
            </a:bodyPr>
            <a:lstStyle/>
            <a:p>
              <a:endParaRPr sz="4799"/>
            </a:p>
          </p:txBody>
        </p:sp>
        <p:sp>
          <p:nvSpPr>
            <p:cNvPr id="30" name="Google Shape;13963;p76">
              <a:extLst>
                <a:ext uri="{FF2B5EF4-FFF2-40B4-BE49-F238E27FC236}">
                  <a16:creationId xmlns:a16="http://schemas.microsoft.com/office/drawing/2014/main" id="{29D741CC-A6CE-47A7-8F9E-96BA03270C39}"/>
                </a:ext>
              </a:extLst>
            </p:cNvPr>
            <p:cNvSpPr/>
            <p:nvPr/>
          </p:nvSpPr>
          <p:spPr>
            <a:xfrm>
              <a:off x="3863795" y="3590719"/>
              <a:ext cx="68625" cy="10663"/>
            </a:xfrm>
            <a:custGeom>
              <a:avLst/>
              <a:gdLst/>
              <a:ahLst/>
              <a:cxnLst/>
              <a:rect l="l" t="t" r="r" b="b"/>
              <a:pathLst>
                <a:path w="2156" h="335" extrusionOk="0">
                  <a:moveTo>
                    <a:pt x="167" y="1"/>
                  </a:moveTo>
                  <a:cubicBezTo>
                    <a:pt x="72" y="1"/>
                    <a:pt x="0" y="72"/>
                    <a:pt x="0" y="168"/>
                  </a:cubicBezTo>
                  <a:cubicBezTo>
                    <a:pt x="0" y="251"/>
                    <a:pt x="72" y="334"/>
                    <a:pt x="167" y="334"/>
                  </a:cubicBezTo>
                  <a:lnTo>
                    <a:pt x="1977" y="334"/>
                  </a:lnTo>
                  <a:cubicBezTo>
                    <a:pt x="2072" y="334"/>
                    <a:pt x="2143" y="251"/>
                    <a:pt x="2143" y="168"/>
                  </a:cubicBezTo>
                  <a:cubicBezTo>
                    <a:pt x="2155" y="72"/>
                    <a:pt x="2072" y="1"/>
                    <a:pt x="1977" y="1"/>
                  </a:cubicBezTo>
                  <a:close/>
                </a:path>
              </a:pathLst>
            </a:custGeom>
            <a:grpFill/>
            <a:ln>
              <a:noFill/>
            </a:ln>
          </p:spPr>
          <p:txBody>
            <a:bodyPr spcFirstLastPara="1" wrap="square" lIns="243737" tIns="243737" rIns="243737" bIns="243737" anchor="ctr" anchorCtr="0">
              <a:noAutofit/>
            </a:bodyPr>
            <a:lstStyle/>
            <a:p>
              <a:endParaRPr sz="4799"/>
            </a:p>
          </p:txBody>
        </p:sp>
        <p:sp>
          <p:nvSpPr>
            <p:cNvPr id="31" name="Google Shape;13964;p76">
              <a:extLst>
                <a:ext uri="{FF2B5EF4-FFF2-40B4-BE49-F238E27FC236}">
                  <a16:creationId xmlns:a16="http://schemas.microsoft.com/office/drawing/2014/main" id="{688AFABE-96F2-4465-8B1E-D5829653D328}"/>
                </a:ext>
              </a:extLst>
            </p:cNvPr>
            <p:cNvSpPr/>
            <p:nvPr/>
          </p:nvSpPr>
          <p:spPr>
            <a:xfrm>
              <a:off x="3944897" y="3590719"/>
              <a:ext cx="33358" cy="10663"/>
            </a:xfrm>
            <a:custGeom>
              <a:avLst/>
              <a:gdLst/>
              <a:ahLst/>
              <a:cxnLst/>
              <a:rect l="l" t="t" r="r" b="b"/>
              <a:pathLst>
                <a:path w="1048" h="335" extrusionOk="0">
                  <a:moveTo>
                    <a:pt x="155" y="1"/>
                  </a:moveTo>
                  <a:cubicBezTo>
                    <a:pt x="71" y="1"/>
                    <a:pt x="0" y="72"/>
                    <a:pt x="0" y="168"/>
                  </a:cubicBezTo>
                  <a:cubicBezTo>
                    <a:pt x="0" y="251"/>
                    <a:pt x="71" y="334"/>
                    <a:pt x="155" y="334"/>
                  </a:cubicBezTo>
                  <a:lnTo>
                    <a:pt x="893" y="334"/>
                  </a:lnTo>
                  <a:cubicBezTo>
                    <a:pt x="976" y="334"/>
                    <a:pt x="1048" y="251"/>
                    <a:pt x="1048" y="168"/>
                  </a:cubicBezTo>
                  <a:cubicBezTo>
                    <a:pt x="1048" y="72"/>
                    <a:pt x="976" y="1"/>
                    <a:pt x="893" y="1"/>
                  </a:cubicBezTo>
                  <a:close/>
                </a:path>
              </a:pathLst>
            </a:custGeom>
            <a:grpFill/>
            <a:ln>
              <a:noFill/>
            </a:ln>
          </p:spPr>
          <p:txBody>
            <a:bodyPr spcFirstLastPara="1" wrap="square" lIns="243737" tIns="243737" rIns="243737" bIns="243737" anchor="ctr" anchorCtr="0">
              <a:noAutofit/>
            </a:bodyPr>
            <a:lstStyle/>
            <a:p>
              <a:endParaRPr sz="4799"/>
            </a:p>
          </p:txBody>
        </p:sp>
        <p:sp>
          <p:nvSpPr>
            <p:cNvPr id="32" name="Google Shape;13965;p76">
              <a:extLst>
                <a:ext uri="{FF2B5EF4-FFF2-40B4-BE49-F238E27FC236}">
                  <a16:creationId xmlns:a16="http://schemas.microsoft.com/office/drawing/2014/main" id="{62BC222E-50C8-4CDB-B1B6-DCBD9EE03FDD}"/>
                </a:ext>
              </a:extLst>
            </p:cNvPr>
            <p:cNvSpPr/>
            <p:nvPr/>
          </p:nvSpPr>
          <p:spPr>
            <a:xfrm>
              <a:off x="3864176" y="3625223"/>
              <a:ext cx="21995" cy="10631"/>
            </a:xfrm>
            <a:custGeom>
              <a:avLst/>
              <a:gdLst/>
              <a:ahLst/>
              <a:cxnLst/>
              <a:rect l="l" t="t" r="r" b="b"/>
              <a:pathLst>
                <a:path w="691" h="334" extrusionOk="0">
                  <a:moveTo>
                    <a:pt x="167" y="0"/>
                  </a:moveTo>
                  <a:cubicBezTo>
                    <a:pt x="71" y="0"/>
                    <a:pt x="0" y="84"/>
                    <a:pt x="0" y="167"/>
                  </a:cubicBezTo>
                  <a:cubicBezTo>
                    <a:pt x="0" y="262"/>
                    <a:pt x="71" y="334"/>
                    <a:pt x="167" y="334"/>
                  </a:cubicBezTo>
                  <a:lnTo>
                    <a:pt x="524" y="334"/>
                  </a:lnTo>
                  <a:cubicBezTo>
                    <a:pt x="607" y="334"/>
                    <a:pt x="691" y="262"/>
                    <a:pt x="691" y="167"/>
                  </a:cubicBezTo>
                  <a:cubicBezTo>
                    <a:pt x="691" y="84"/>
                    <a:pt x="607" y="0"/>
                    <a:pt x="524" y="0"/>
                  </a:cubicBezTo>
                  <a:close/>
                </a:path>
              </a:pathLst>
            </a:custGeom>
            <a:grpFill/>
            <a:ln>
              <a:noFill/>
            </a:ln>
          </p:spPr>
          <p:txBody>
            <a:bodyPr spcFirstLastPara="1" wrap="square" lIns="243737" tIns="243737" rIns="243737" bIns="243737" anchor="ctr" anchorCtr="0">
              <a:noAutofit/>
            </a:bodyPr>
            <a:lstStyle/>
            <a:p>
              <a:endParaRPr sz="4799"/>
            </a:p>
          </p:txBody>
        </p:sp>
        <p:sp>
          <p:nvSpPr>
            <p:cNvPr id="33" name="Google Shape;13966;p76">
              <a:extLst>
                <a:ext uri="{FF2B5EF4-FFF2-40B4-BE49-F238E27FC236}">
                  <a16:creationId xmlns:a16="http://schemas.microsoft.com/office/drawing/2014/main" id="{06653CA1-F9A1-4768-811C-EFC5FDC6963B}"/>
                </a:ext>
              </a:extLst>
            </p:cNvPr>
            <p:cNvSpPr/>
            <p:nvPr/>
          </p:nvSpPr>
          <p:spPr>
            <a:xfrm>
              <a:off x="3898648" y="3625223"/>
              <a:ext cx="56498" cy="10631"/>
            </a:xfrm>
            <a:custGeom>
              <a:avLst/>
              <a:gdLst/>
              <a:ahLst/>
              <a:cxnLst/>
              <a:rect l="l" t="t" r="r" b="b"/>
              <a:pathLst>
                <a:path w="1775" h="334" extrusionOk="0">
                  <a:moveTo>
                    <a:pt x="167" y="0"/>
                  </a:moveTo>
                  <a:cubicBezTo>
                    <a:pt x="84" y="0"/>
                    <a:pt x="0" y="84"/>
                    <a:pt x="0" y="167"/>
                  </a:cubicBezTo>
                  <a:cubicBezTo>
                    <a:pt x="0" y="262"/>
                    <a:pt x="84" y="334"/>
                    <a:pt x="167" y="334"/>
                  </a:cubicBezTo>
                  <a:lnTo>
                    <a:pt x="1608" y="334"/>
                  </a:lnTo>
                  <a:cubicBezTo>
                    <a:pt x="1703" y="334"/>
                    <a:pt x="1775" y="262"/>
                    <a:pt x="1775" y="167"/>
                  </a:cubicBezTo>
                  <a:cubicBezTo>
                    <a:pt x="1775" y="84"/>
                    <a:pt x="1703" y="0"/>
                    <a:pt x="1608" y="0"/>
                  </a:cubicBezTo>
                  <a:close/>
                </a:path>
              </a:pathLst>
            </a:custGeom>
            <a:grpFill/>
            <a:ln>
              <a:noFill/>
            </a:ln>
          </p:spPr>
          <p:txBody>
            <a:bodyPr spcFirstLastPara="1" wrap="square" lIns="243737" tIns="243737" rIns="243737" bIns="243737" anchor="ctr" anchorCtr="0">
              <a:noAutofit/>
            </a:bodyPr>
            <a:lstStyle/>
            <a:p>
              <a:endParaRPr sz="4799"/>
            </a:p>
          </p:txBody>
        </p:sp>
        <p:sp>
          <p:nvSpPr>
            <p:cNvPr id="34" name="Google Shape;13967;p76">
              <a:extLst>
                <a:ext uri="{FF2B5EF4-FFF2-40B4-BE49-F238E27FC236}">
                  <a16:creationId xmlns:a16="http://schemas.microsoft.com/office/drawing/2014/main" id="{20076EDD-3A95-401E-924D-1D0D5272789F}"/>
                </a:ext>
              </a:extLst>
            </p:cNvPr>
            <p:cNvSpPr/>
            <p:nvPr/>
          </p:nvSpPr>
          <p:spPr>
            <a:xfrm>
              <a:off x="3864176" y="3648713"/>
              <a:ext cx="21995" cy="10249"/>
            </a:xfrm>
            <a:custGeom>
              <a:avLst/>
              <a:gdLst/>
              <a:ahLst/>
              <a:cxnLst/>
              <a:rect l="l" t="t" r="r" b="b"/>
              <a:pathLst>
                <a:path w="691" h="322" extrusionOk="0">
                  <a:moveTo>
                    <a:pt x="167" y="0"/>
                  </a:moveTo>
                  <a:cubicBezTo>
                    <a:pt x="71" y="0"/>
                    <a:pt x="0" y="72"/>
                    <a:pt x="0" y="155"/>
                  </a:cubicBezTo>
                  <a:cubicBezTo>
                    <a:pt x="0" y="251"/>
                    <a:pt x="71" y="322"/>
                    <a:pt x="167" y="322"/>
                  </a:cubicBezTo>
                  <a:lnTo>
                    <a:pt x="524" y="322"/>
                  </a:lnTo>
                  <a:cubicBezTo>
                    <a:pt x="607" y="322"/>
                    <a:pt x="691" y="251"/>
                    <a:pt x="691" y="155"/>
                  </a:cubicBezTo>
                  <a:cubicBezTo>
                    <a:pt x="691" y="72"/>
                    <a:pt x="607" y="0"/>
                    <a:pt x="524" y="0"/>
                  </a:cubicBezTo>
                  <a:close/>
                </a:path>
              </a:pathLst>
            </a:custGeom>
            <a:grpFill/>
            <a:ln>
              <a:noFill/>
            </a:ln>
          </p:spPr>
          <p:txBody>
            <a:bodyPr spcFirstLastPara="1" wrap="square" lIns="243737" tIns="243737" rIns="243737" bIns="243737" anchor="ctr" anchorCtr="0">
              <a:noAutofit/>
            </a:bodyPr>
            <a:lstStyle/>
            <a:p>
              <a:endParaRPr sz="4799"/>
            </a:p>
          </p:txBody>
        </p:sp>
        <p:sp>
          <p:nvSpPr>
            <p:cNvPr id="35" name="Google Shape;13968;p76">
              <a:extLst>
                <a:ext uri="{FF2B5EF4-FFF2-40B4-BE49-F238E27FC236}">
                  <a16:creationId xmlns:a16="http://schemas.microsoft.com/office/drawing/2014/main" id="{AB66F496-1A6E-45C5-86C0-1B18986BEBFC}"/>
                </a:ext>
              </a:extLst>
            </p:cNvPr>
            <p:cNvSpPr/>
            <p:nvPr/>
          </p:nvSpPr>
          <p:spPr>
            <a:xfrm>
              <a:off x="3898648" y="3648713"/>
              <a:ext cx="56498" cy="10249"/>
            </a:xfrm>
            <a:custGeom>
              <a:avLst/>
              <a:gdLst/>
              <a:ahLst/>
              <a:cxnLst/>
              <a:rect l="l" t="t" r="r" b="b"/>
              <a:pathLst>
                <a:path w="1775" h="322" extrusionOk="0">
                  <a:moveTo>
                    <a:pt x="167" y="0"/>
                  </a:moveTo>
                  <a:cubicBezTo>
                    <a:pt x="84" y="0"/>
                    <a:pt x="0" y="72"/>
                    <a:pt x="0" y="155"/>
                  </a:cubicBezTo>
                  <a:cubicBezTo>
                    <a:pt x="0" y="251"/>
                    <a:pt x="84" y="322"/>
                    <a:pt x="167" y="322"/>
                  </a:cubicBezTo>
                  <a:lnTo>
                    <a:pt x="1608" y="322"/>
                  </a:lnTo>
                  <a:cubicBezTo>
                    <a:pt x="1703" y="322"/>
                    <a:pt x="1775" y="251"/>
                    <a:pt x="1775" y="155"/>
                  </a:cubicBezTo>
                  <a:cubicBezTo>
                    <a:pt x="1775" y="72"/>
                    <a:pt x="1703" y="0"/>
                    <a:pt x="1608" y="0"/>
                  </a:cubicBezTo>
                  <a:close/>
                </a:path>
              </a:pathLst>
            </a:custGeom>
            <a:grpFill/>
            <a:ln>
              <a:noFill/>
            </a:ln>
          </p:spPr>
          <p:txBody>
            <a:bodyPr spcFirstLastPara="1" wrap="square" lIns="243737" tIns="243737" rIns="243737" bIns="243737" anchor="ctr" anchorCtr="0">
              <a:noAutofit/>
            </a:bodyPr>
            <a:lstStyle/>
            <a:p>
              <a:endParaRPr sz="4799"/>
            </a:p>
          </p:txBody>
        </p:sp>
        <p:sp>
          <p:nvSpPr>
            <p:cNvPr id="36" name="Google Shape;13969;p76">
              <a:extLst>
                <a:ext uri="{FF2B5EF4-FFF2-40B4-BE49-F238E27FC236}">
                  <a16:creationId xmlns:a16="http://schemas.microsoft.com/office/drawing/2014/main" id="{B94E6BC8-0B2C-48C9-8663-903019A650C1}"/>
                </a:ext>
              </a:extLst>
            </p:cNvPr>
            <p:cNvSpPr/>
            <p:nvPr/>
          </p:nvSpPr>
          <p:spPr>
            <a:xfrm>
              <a:off x="3858097" y="3452036"/>
              <a:ext cx="11013" cy="10249"/>
            </a:xfrm>
            <a:custGeom>
              <a:avLst/>
              <a:gdLst/>
              <a:ahLst/>
              <a:cxnLst/>
              <a:rect l="l" t="t" r="r" b="b"/>
              <a:pathLst>
                <a:path w="346" h="322" extrusionOk="0">
                  <a:moveTo>
                    <a:pt x="167" y="0"/>
                  </a:moveTo>
                  <a:cubicBezTo>
                    <a:pt x="72" y="0"/>
                    <a:pt x="1" y="72"/>
                    <a:pt x="1" y="167"/>
                  </a:cubicBezTo>
                  <a:cubicBezTo>
                    <a:pt x="1" y="250"/>
                    <a:pt x="72" y="322"/>
                    <a:pt x="167" y="322"/>
                  </a:cubicBezTo>
                  <a:cubicBezTo>
                    <a:pt x="251" y="322"/>
                    <a:pt x="322" y="250"/>
                    <a:pt x="322" y="167"/>
                  </a:cubicBezTo>
                  <a:cubicBezTo>
                    <a:pt x="346" y="72"/>
                    <a:pt x="251" y="0"/>
                    <a:pt x="167" y="0"/>
                  </a:cubicBezTo>
                  <a:close/>
                </a:path>
              </a:pathLst>
            </a:custGeom>
            <a:grpFill/>
            <a:ln>
              <a:noFill/>
            </a:ln>
          </p:spPr>
          <p:txBody>
            <a:bodyPr spcFirstLastPara="1" wrap="square" lIns="243737" tIns="243737" rIns="243737" bIns="243737" anchor="ctr" anchorCtr="0">
              <a:noAutofit/>
            </a:bodyPr>
            <a:lstStyle/>
            <a:p>
              <a:endParaRPr sz="4799"/>
            </a:p>
          </p:txBody>
        </p:sp>
      </p:grpSp>
      <p:sp>
        <p:nvSpPr>
          <p:cNvPr id="37" name="Google Shape;13976;p76">
            <a:extLst>
              <a:ext uri="{FF2B5EF4-FFF2-40B4-BE49-F238E27FC236}">
                <a16:creationId xmlns:a16="http://schemas.microsoft.com/office/drawing/2014/main" id="{11AD4A8E-B17B-4FB8-8D07-6DA0F2FB5832}"/>
              </a:ext>
            </a:extLst>
          </p:cNvPr>
          <p:cNvSpPr/>
          <p:nvPr/>
        </p:nvSpPr>
        <p:spPr>
          <a:xfrm>
            <a:off x="9894459" y="3302763"/>
            <a:ext cx="992243" cy="824479"/>
          </a:xfrm>
          <a:custGeom>
            <a:avLst/>
            <a:gdLst/>
            <a:ahLst/>
            <a:cxnLst/>
            <a:rect l="l" t="t" r="r" b="b"/>
            <a:pathLst>
              <a:path w="11693" h="9716" extrusionOk="0">
                <a:moveTo>
                  <a:pt x="2906" y="346"/>
                </a:moveTo>
                <a:cubicBezTo>
                  <a:pt x="3120" y="346"/>
                  <a:pt x="3287" y="524"/>
                  <a:pt x="3287" y="727"/>
                </a:cubicBezTo>
                <a:lnTo>
                  <a:pt x="3287" y="1096"/>
                </a:lnTo>
                <a:cubicBezTo>
                  <a:pt x="3299" y="1429"/>
                  <a:pt x="3049" y="1679"/>
                  <a:pt x="2727" y="1679"/>
                </a:cubicBezTo>
                <a:cubicBezTo>
                  <a:pt x="2406" y="1679"/>
                  <a:pt x="2144" y="1429"/>
                  <a:pt x="2144" y="1096"/>
                </a:cubicBezTo>
                <a:lnTo>
                  <a:pt x="2144" y="727"/>
                </a:lnTo>
                <a:cubicBezTo>
                  <a:pt x="2144" y="500"/>
                  <a:pt x="2322" y="346"/>
                  <a:pt x="2525" y="346"/>
                </a:cubicBezTo>
                <a:close/>
                <a:moveTo>
                  <a:pt x="5894" y="346"/>
                </a:moveTo>
                <a:cubicBezTo>
                  <a:pt x="6120" y="346"/>
                  <a:pt x="6275" y="524"/>
                  <a:pt x="6275" y="727"/>
                </a:cubicBezTo>
                <a:lnTo>
                  <a:pt x="6275" y="1096"/>
                </a:lnTo>
                <a:cubicBezTo>
                  <a:pt x="6299" y="1429"/>
                  <a:pt x="6037" y="1679"/>
                  <a:pt x="5716" y="1679"/>
                </a:cubicBezTo>
                <a:cubicBezTo>
                  <a:pt x="5406" y="1679"/>
                  <a:pt x="5132" y="1429"/>
                  <a:pt x="5132" y="1096"/>
                </a:cubicBezTo>
                <a:lnTo>
                  <a:pt x="5132" y="727"/>
                </a:lnTo>
                <a:cubicBezTo>
                  <a:pt x="5132" y="500"/>
                  <a:pt x="5311" y="346"/>
                  <a:pt x="5525" y="346"/>
                </a:cubicBezTo>
                <a:close/>
                <a:moveTo>
                  <a:pt x="8895" y="346"/>
                </a:moveTo>
                <a:cubicBezTo>
                  <a:pt x="9121" y="346"/>
                  <a:pt x="9287" y="524"/>
                  <a:pt x="9287" y="727"/>
                </a:cubicBezTo>
                <a:lnTo>
                  <a:pt x="9287" y="1096"/>
                </a:lnTo>
                <a:cubicBezTo>
                  <a:pt x="9299" y="1429"/>
                  <a:pt x="9026" y="1679"/>
                  <a:pt x="8716" y="1679"/>
                </a:cubicBezTo>
                <a:cubicBezTo>
                  <a:pt x="8406" y="1679"/>
                  <a:pt x="8144" y="1429"/>
                  <a:pt x="8144" y="1096"/>
                </a:cubicBezTo>
                <a:lnTo>
                  <a:pt x="8144" y="727"/>
                </a:lnTo>
                <a:cubicBezTo>
                  <a:pt x="8144" y="500"/>
                  <a:pt x="8323" y="346"/>
                  <a:pt x="8525" y="346"/>
                </a:cubicBezTo>
                <a:close/>
                <a:moveTo>
                  <a:pt x="2930" y="2036"/>
                </a:moveTo>
                <a:lnTo>
                  <a:pt x="2930" y="2120"/>
                </a:lnTo>
                <a:cubicBezTo>
                  <a:pt x="2930" y="2179"/>
                  <a:pt x="2941" y="2263"/>
                  <a:pt x="2977" y="2310"/>
                </a:cubicBezTo>
                <a:lnTo>
                  <a:pt x="2739" y="2548"/>
                </a:lnTo>
                <a:lnTo>
                  <a:pt x="2703" y="2548"/>
                </a:lnTo>
                <a:lnTo>
                  <a:pt x="2465" y="2310"/>
                </a:lnTo>
                <a:cubicBezTo>
                  <a:pt x="2501" y="2251"/>
                  <a:pt x="2513" y="2191"/>
                  <a:pt x="2513" y="2120"/>
                </a:cubicBezTo>
                <a:lnTo>
                  <a:pt x="2513" y="2036"/>
                </a:lnTo>
                <a:close/>
                <a:moveTo>
                  <a:pt x="5918" y="2036"/>
                </a:moveTo>
                <a:lnTo>
                  <a:pt x="5918" y="2120"/>
                </a:lnTo>
                <a:cubicBezTo>
                  <a:pt x="5918" y="2179"/>
                  <a:pt x="5942" y="2263"/>
                  <a:pt x="5966" y="2310"/>
                </a:cubicBezTo>
                <a:lnTo>
                  <a:pt x="5728" y="2548"/>
                </a:lnTo>
                <a:lnTo>
                  <a:pt x="5704" y="2548"/>
                </a:lnTo>
                <a:lnTo>
                  <a:pt x="5466" y="2310"/>
                </a:lnTo>
                <a:cubicBezTo>
                  <a:pt x="5489" y="2251"/>
                  <a:pt x="5501" y="2191"/>
                  <a:pt x="5501" y="2120"/>
                </a:cubicBezTo>
                <a:lnTo>
                  <a:pt x="5501" y="2036"/>
                </a:lnTo>
                <a:close/>
                <a:moveTo>
                  <a:pt x="8930" y="2036"/>
                </a:moveTo>
                <a:lnTo>
                  <a:pt x="8930" y="2120"/>
                </a:lnTo>
                <a:cubicBezTo>
                  <a:pt x="8930" y="2179"/>
                  <a:pt x="8942" y="2263"/>
                  <a:pt x="8966" y="2310"/>
                </a:cubicBezTo>
                <a:lnTo>
                  <a:pt x="8728" y="2548"/>
                </a:lnTo>
                <a:lnTo>
                  <a:pt x="8704" y="2548"/>
                </a:lnTo>
                <a:lnTo>
                  <a:pt x="8466" y="2310"/>
                </a:lnTo>
                <a:cubicBezTo>
                  <a:pt x="8490" y="2251"/>
                  <a:pt x="8514" y="2191"/>
                  <a:pt x="8514" y="2120"/>
                </a:cubicBezTo>
                <a:lnTo>
                  <a:pt x="8514" y="2036"/>
                </a:lnTo>
                <a:close/>
                <a:moveTo>
                  <a:pt x="1394" y="3525"/>
                </a:moveTo>
                <a:cubicBezTo>
                  <a:pt x="1620" y="3525"/>
                  <a:pt x="1798" y="3703"/>
                  <a:pt x="1798" y="3918"/>
                </a:cubicBezTo>
                <a:lnTo>
                  <a:pt x="1798" y="4287"/>
                </a:lnTo>
                <a:cubicBezTo>
                  <a:pt x="1798" y="4596"/>
                  <a:pt x="1548" y="4870"/>
                  <a:pt x="1215" y="4870"/>
                </a:cubicBezTo>
                <a:cubicBezTo>
                  <a:pt x="905" y="4870"/>
                  <a:pt x="644" y="4608"/>
                  <a:pt x="644" y="4287"/>
                </a:cubicBezTo>
                <a:lnTo>
                  <a:pt x="644" y="3918"/>
                </a:lnTo>
                <a:cubicBezTo>
                  <a:pt x="644" y="3691"/>
                  <a:pt x="822" y="3525"/>
                  <a:pt x="1025" y="3525"/>
                </a:cubicBezTo>
                <a:close/>
                <a:moveTo>
                  <a:pt x="4406" y="3525"/>
                </a:moveTo>
                <a:cubicBezTo>
                  <a:pt x="4632" y="3525"/>
                  <a:pt x="4811" y="3703"/>
                  <a:pt x="4811" y="3918"/>
                </a:cubicBezTo>
                <a:lnTo>
                  <a:pt x="4811" y="4287"/>
                </a:lnTo>
                <a:cubicBezTo>
                  <a:pt x="4811" y="4596"/>
                  <a:pt x="4549" y="4870"/>
                  <a:pt x="4227" y="4870"/>
                </a:cubicBezTo>
                <a:cubicBezTo>
                  <a:pt x="3918" y="4870"/>
                  <a:pt x="3644" y="4608"/>
                  <a:pt x="3644" y="4287"/>
                </a:cubicBezTo>
                <a:lnTo>
                  <a:pt x="3644" y="3918"/>
                </a:lnTo>
                <a:cubicBezTo>
                  <a:pt x="3644" y="3691"/>
                  <a:pt x="3823" y="3525"/>
                  <a:pt x="4037" y="3525"/>
                </a:cubicBezTo>
                <a:close/>
                <a:moveTo>
                  <a:pt x="7394" y="3525"/>
                </a:moveTo>
                <a:cubicBezTo>
                  <a:pt x="7621" y="3525"/>
                  <a:pt x="7799" y="3703"/>
                  <a:pt x="7799" y="3918"/>
                </a:cubicBezTo>
                <a:lnTo>
                  <a:pt x="7799" y="4287"/>
                </a:lnTo>
                <a:cubicBezTo>
                  <a:pt x="7799" y="4596"/>
                  <a:pt x="7537" y="4870"/>
                  <a:pt x="7216" y="4870"/>
                </a:cubicBezTo>
                <a:cubicBezTo>
                  <a:pt x="6906" y="4870"/>
                  <a:pt x="6632" y="4608"/>
                  <a:pt x="6632" y="4287"/>
                </a:cubicBezTo>
                <a:lnTo>
                  <a:pt x="6632" y="3918"/>
                </a:lnTo>
                <a:cubicBezTo>
                  <a:pt x="6632" y="3691"/>
                  <a:pt x="6811" y="3525"/>
                  <a:pt x="7025" y="3525"/>
                </a:cubicBezTo>
                <a:close/>
                <a:moveTo>
                  <a:pt x="10407" y="3525"/>
                </a:moveTo>
                <a:cubicBezTo>
                  <a:pt x="10621" y="3525"/>
                  <a:pt x="10788" y="3703"/>
                  <a:pt x="10788" y="3918"/>
                </a:cubicBezTo>
                <a:lnTo>
                  <a:pt x="10788" y="4287"/>
                </a:lnTo>
                <a:cubicBezTo>
                  <a:pt x="10800" y="4608"/>
                  <a:pt x="10538" y="4870"/>
                  <a:pt x="10216" y="4870"/>
                </a:cubicBezTo>
                <a:cubicBezTo>
                  <a:pt x="9907" y="4870"/>
                  <a:pt x="9645" y="4608"/>
                  <a:pt x="9645" y="4287"/>
                </a:cubicBezTo>
                <a:lnTo>
                  <a:pt x="9645" y="3918"/>
                </a:lnTo>
                <a:cubicBezTo>
                  <a:pt x="9645" y="3691"/>
                  <a:pt x="9823" y="3525"/>
                  <a:pt x="10026" y="3525"/>
                </a:cubicBezTo>
                <a:close/>
                <a:moveTo>
                  <a:pt x="1429" y="5215"/>
                </a:moveTo>
                <a:lnTo>
                  <a:pt x="1429" y="5311"/>
                </a:lnTo>
                <a:cubicBezTo>
                  <a:pt x="1429" y="5370"/>
                  <a:pt x="1441" y="5442"/>
                  <a:pt x="1477" y="5489"/>
                </a:cubicBezTo>
                <a:lnTo>
                  <a:pt x="1239" y="5727"/>
                </a:lnTo>
                <a:lnTo>
                  <a:pt x="1203" y="5727"/>
                </a:lnTo>
                <a:lnTo>
                  <a:pt x="965" y="5489"/>
                </a:lnTo>
                <a:cubicBezTo>
                  <a:pt x="989" y="5430"/>
                  <a:pt x="1013" y="5370"/>
                  <a:pt x="1013" y="5311"/>
                </a:cubicBezTo>
                <a:lnTo>
                  <a:pt x="1013" y="5215"/>
                </a:lnTo>
                <a:close/>
                <a:moveTo>
                  <a:pt x="4430" y="5215"/>
                </a:moveTo>
                <a:lnTo>
                  <a:pt x="4430" y="5311"/>
                </a:lnTo>
                <a:cubicBezTo>
                  <a:pt x="4430" y="5370"/>
                  <a:pt x="4454" y="5442"/>
                  <a:pt x="4477" y="5489"/>
                </a:cubicBezTo>
                <a:lnTo>
                  <a:pt x="4239" y="5727"/>
                </a:lnTo>
                <a:lnTo>
                  <a:pt x="4215" y="5727"/>
                </a:lnTo>
                <a:lnTo>
                  <a:pt x="3977" y="5489"/>
                </a:lnTo>
                <a:cubicBezTo>
                  <a:pt x="4001" y="5430"/>
                  <a:pt x="4013" y="5370"/>
                  <a:pt x="4013" y="5311"/>
                </a:cubicBezTo>
                <a:lnTo>
                  <a:pt x="4013" y="5215"/>
                </a:lnTo>
                <a:close/>
                <a:moveTo>
                  <a:pt x="7418" y="5215"/>
                </a:moveTo>
                <a:lnTo>
                  <a:pt x="7418" y="5311"/>
                </a:lnTo>
                <a:cubicBezTo>
                  <a:pt x="7418" y="5370"/>
                  <a:pt x="7442" y="5442"/>
                  <a:pt x="7466" y="5489"/>
                </a:cubicBezTo>
                <a:lnTo>
                  <a:pt x="7228" y="5727"/>
                </a:lnTo>
                <a:lnTo>
                  <a:pt x="7204" y="5727"/>
                </a:lnTo>
                <a:lnTo>
                  <a:pt x="6966" y="5489"/>
                </a:lnTo>
                <a:cubicBezTo>
                  <a:pt x="6990" y="5430"/>
                  <a:pt x="7001" y="5370"/>
                  <a:pt x="7001" y="5311"/>
                </a:cubicBezTo>
                <a:lnTo>
                  <a:pt x="7001" y="5215"/>
                </a:lnTo>
                <a:close/>
                <a:moveTo>
                  <a:pt x="10419" y="5215"/>
                </a:moveTo>
                <a:lnTo>
                  <a:pt x="10419" y="5311"/>
                </a:lnTo>
                <a:cubicBezTo>
                  <a:pt x="10419" y="5370"/>
                  <a:pt x="10430" y="5442"/>
                  <a:pt x="10454" y="5489"/>
                </a:cubicBezTo>
                <a:lnTo>
                  <a:pt x="10216" y="5727"/>
                </a:lnTo>
                <a:lnTo>
                  <a:pt x="10192" y="5727"/>
                </a:lnTo>
                <a:lnTo>
                  <a:pt x="9954" y="5489"/>
                </a:lnTo>
                <a:cubicBezTo>
                  <a:pt x="9978" y="5430"/>
                  <a:pt x="10002" y="5370"/>
                  <a:pt x="10002" y="5311"/>
                </a:cubicBezTo>
                <a:lnTo>
                  <a:pt x="10002" y="5215"/>
                </a:lnTo>
                <a:close/>
                <a:moveTo>
                  <a:pt x="2584" y="0"/>
                </a:moveTo>
                <a:cubicBezTo>
                  <a:pt x="2191" y="0"/>
                  <a:pt x="1858" y="322"/>
                  <a:pt x="1858" y="727"/>
                </a:cubicBezTo>
                <a:lnTo>
                  <a:pt x="1858" y="1096"/>
                </a:lnTo>
                <a:cubicBezTo>
                  <a:pt x="1858" y="1393"/>
                  <a:pt x="2013" y="1667"/>
                  <a:pt x="2227" y="1846"/>
                </a:cubicBezTo>
                <a:lnTo>
                  <a:pt x="2227" y="2108"/>
                </a:lnTo>
                <a:cubicBezTo>
                  <a:pt x="2227" y="2108"/>
                  <a:pt x="2227" y="2132"/>
                  <a:pt x="2215" y="2132"/>
                </a:cubicBezTo>
                <a:lnTo>
                  <a:pt x="1787" y="2346"/>
                </a:lnTo>
                <a:cubicBezTo>
                  <a:pt x="1608" y="2441"/>
                  <a:pt x="1489" y="2632"/>
                  <a:pt x="1489" y="2846"/>
                </a:cubicBezTo>
                <a:lnTo>
                  <a:pt x="1489" y="3179"/>
                </a:lnTo>
                <a:lnTo>
                  <a:pt x="1096" y="3179"/>
                </a:lnTo>
                <a:cubicBezTo>
                  <a:pt x="703" y="3179"/>
                  <a:pt x="370" y="3513"/>
                  <a:pt x="370" y="3918"/>
                </a:cubicBezTo>
                <a:lnTo>
                  <a:pt x="370" y="4287"/>
                </a:lnTo>
                <a:cubicBezTo>
                  <a:pt x="370" y="4584"/>
                  <a:pt x="524" y="4846"/>
                  <a:pt x="739" y="5025"/>
                </a:cubicBezTo>
                <a:lnTo>
                  <a:pt x="739" y="5299"/>
                </a:lnTo>
                <a:cubicBezTo>
                  <a:pt x="739" y="5299"/>
                  <a:pt x="739" y="5311"/>
                  <a:pt x="727" y="5311"/>
                </a:cubicBezTo>
                <a:lnTo>
                  <a:pt x="298" y="5537"/>
                </a:lnTo>
                <a:cubicBezTo>
                  <a:pt x="120" y="5620"/>
                  <a:pt x="1" y="5823"/>
                  <a:pt x="1" y="6025"/>
                </a:cubicBezTo>
                <a:lnTo>
                  <a:pt x="1" y="7870"/>
                </a:lnTo>
                <a:cubicBezTo>
                  <a:pt x="1" y="8025"/>
                  <a:pt x="48" y="8156"/>
                  <a:pt x="120" y="8275"/>
                </a:cubicBezTo>
                <a:lnTo>
                  <a:pt x="298" y="8561"/>
                </a:lnTo>
                <a:cubicBezTo>
                  <a:pt x="346" y="8621"/>
                  <a:pt x="358" y="8692"/>
                  <a:pt x="358" y="8775"/>
                </a:cubicBezTo>
                <a:lnTo>
                  <a:pt x="358" y="9549"/>
                </a:lnTo>
                <a:cubicBezTo>
                  <a:pt x="358" y="9644"/>
                  <a:pt x="429" y="9716"/>
                  <a:pt x="524" y="9716"/>
                </a:cubicBezTo>
                <a:cubicBezTo>
                  <a:pt x="608" y="9716"/>
                  <a:pt x="679" y="9644"/>
                  <a:pt x="679" y="9549"/>
                </a:cubicBezTo>
                <a:lnTo>
                  <a:pt x="679" y="8775"/>
                </a:lnTo>
                <a:cubicBezTo>
                  <a:pt x="679" y="8632"/>
                  <a:pt x="644" y="8501"/>
                  <a:pt x="560" y="8371"/>
                </a:cubicBezTo>
                <a:lnTo>
                  <a:pt x="382" y="8097"/>
                </a:lnTo>
                <a:cubicBezTo>
                  <a:pt x="346" y="8037"/>
                  <a:pt x="322" y="7966"/>
                  <a:pt x="322" y="7870"/>
                </a:cubicBezTo>
                <a:lnTo>
                  <a:pt x="322" y="6025"/>
                </a:lnTo>
                <a:cubicBezTo>
                  <a:pt x="322" y="5954"/>
                  <a:pt x="370" y="5882"/>
                  <a:pt x="441" y="5846"/>
                </a:cubicBezTo>
                <a:lnTo>
                  <a:pt x="763" y="5692"/>
                </a:lnTo>
                <a:lnTo>
                  <a:pt x="1036" y="5977"/>
                </a:lnTo>
                <a:cubicBezTo>
                  <a:pt x="1120" y="6049"/>
                  <a:pt x="1203" y="6085"/>
                  <a:pt x="1298" y="6085"/>
                </a:cubicBezTo>
                <a:cubicBezTo>
                  <a:pt x="1382" y="6085"/>
                  <a:pt x="1477" y="6049"/>
                  <a:pt x="1548" y="5977"/>
                </a:cubicBezTo>
                <a:lnTo>
                  <a:pt x="1834" y="5692"/>
                </a:lnTo>
                <a:lnTo>
                  <a:pt x="2144" y="5846"/>
                </a:lnTo>
                <a:cubicBezTo>
                  <a:pt x="2215" y="5882"/>
                  <a:pt x="2263" y="5954"/>
                  <a:pt x="2263" y="6025"/>
                </a:cubicBezTo>
                <a:lnTo>
                  <a:pt x="2263" y="7870"/>
                </a:lnTo>
                <a:cubicBezTo>
                  <a:pt x="2263" y="7942"/>
                  <a:pt x="2227" y="8025"/>
                  <a:pt x="2203" y="8097"/>
                </a:cubicBezTo>
                <a:lnTo>
                  <a:pt x="2025" y="8371"/>
                </a:lnTo>
                <a:cubicBezTo>
                  <a:pt x="1953" y="8490"/>
                  <a:pt x="1906" y="8644"/>
                  <a:pt x="1906" y="8775"/>
                </a:cubicBezTo>
                <a:lnTo>
                  <a:pt x="1906" y="9549"/>
                </a:lnTo>
                <a:cubicBezTo>
                  <a:pt x="1906" y="9644"/>
                  <a:pt x="1977" y="9716"/>
                  <a:pt x="2072" y="9716"/>
                </a:cubicBezTo>
                <a:cubicBezTo>
                  <a:pt x="2156" y="9716"/>
                  <a:pt x="2227" y="9644"/>
                  <a:pt x="2227" y="9549"/>
                </a:cubicBezTo>
                <a:lnTo>
                  <a:pt x="2227" y="8775"/>
                </a:lnTo>
                <a:cubicBezTo>
                  <a:pt x="2227" y="8704"/>
                  <a:pt x="2263" y="8632"/>
                  <a:pt x="2287" y="8561"/>
                </a:cubicBezTo>
                <a:lnTo>
                  <a:pt x="2465" y="8275"/>
                </a:lnTo>
                <a:cubicBezTo>
                  <a:pt x="2549" y="8156"/>
                  <a:pt x="2584" y="8001"/>
                  <a:pt x="2584" y="7870"/>
                </a:cubicBezTo>
                <a:lnTo>
                  <a:pt x="2584" y="6025"/>
                </a:lnTo>
                <a:cubicBezTo>
                  <a:pt x="2584" y="5823"/>
                  <a:pt x="2465" y="5644"/>
                  <a:pt x="2287" y="5537"/>
                </a:cubicBezTo>
                <a:lnTo>
                  <a:pt x="1858" y="5311"/>
                </a:lnTo>
                <a:lnTo>
                  <a:pt x="1846" y="5299"/>
                </a:lnTo>
                <a:lnTo>
                  <a:pt x="1846" y="5025"/>
                </a:lnTo>
                <a:cubicBezTo>
                  <a:pt x="2072" y="4870"/>
                  <a:pt x="2215" y="4596"/>
                  <a:pt x="2215" y="4287"/>
                </a:cubicBezTo>
                <a:lnTo>
                  <a:pt x="2215" y="3918"/>
                </a:lnTo>
                <a:cubicBezTo>
                  <a:pt x="2215" y="3644"/>
                  <a:pt x="2072" y="3406"/>
                  <a:pt x="1846" y="3275"/>
                </a:cubicBezTo>
                <a:lnTo>
                  <a:pt x="1846" y="2822"/>
                </a:lnTo>
                <a:cubicBezTo>
                  <a:pt x="1846" y="2751"/>
                  <a:pt x="1894" y="2679"/>
                  <a:pt x="1965" y="2644"/>
                </a:cubicBezTo>
                <a:lnTo>
                  <a:pt x="2275" y="2501"/>
                </a:lnTo>
                <a:lnTo>
                  <a:pt x="2560" y="2786"/>
                </a:lnTo>
                <a:cubicBezTo>
                  <a:pt x="2632" y="2858"/>
                  <a:pt x="2727" y="2882"/>
                  <a:pt x="2810" y="2882"/>
                </a:cubicBezTo>
                <a:cubicBezTo>
                  <a:pt x="2906" y="2882"/>
                  <a:pt x="2989" y="2858"/>
                  <a:pt x="3061" y="2786"/>
                </a:cubicBezTo>
                <a:lnTo>
                  <a:pt x="3346" y="2501"/>
                </a:lnTo>
                <a:lnTo>
                  <a:pt x="3656" y="2644"/>
                </a:lnTo>
                <a:cubicBezTo>
                  <a:pt x="3739" y="2679"/>
                  <a:pt x="3775" y="2751"/>
                  <a:pt x="3775" y="2822"/>
                </a:cubicBezTo>
                <a:lnTo>
                  <a:pt x="3775" y="3275"/>
                </a:lnTo>
                <a:cubicBezTo>
                  <a:pt x="3561" y="3394"/>
                  <a:pt x="3406" y="3632"/>
                  <a:pt x="3406" y="3918"/>
                </a:cubicBezTo>
                <a:lnTo>
                  <a:pt x="3406" y="4287"/>
                </a:lnTo>
                <a:cubicBezTo>
                  <a:pt x="3406" y="4584"/>
                  <a:pt x="3561" y="4846"/>
                  <a:pt x="3775" y="5025"/>
                </a:cubicBezTo>
                <a:lnTo>
                  <a:pt x="3775" y="5299"/>
                </a:lnTo>
                <a:cubicBezTo>
                  <a:pt x="3775" y="5299"/>
                  <a:pt x="3775" y="5311"/>
                  <a:pt x="3763" y="5311"/>
                </a:cubicBezTo>
                <a:lnTo>
                  <a:pt x="3334" y="5537"/>
                </a:lnTo>
                <a:cubicBezTo>
                  <a:pt x="3156" y="5620"/>
                  <a:pt x="3037" y="5823"/>
                  <a:pt x="3037" y="6025"/>
                </a:cubicBezTo>
                <a:lnTo>
                  <a:pt x="3037" y="7870"/>
                </a:lnTo>
                <a:cubicBezTo>
                  <a:pt x="3037" y="8025"/>
                  <a:pt x="3084" y="8156"/>
                  <a:pt x="3156" y="8275"/>
                </a:cubicBezTo>
                <a:lnTo>
                  <a:pt x="3334" y="8561"/>
                </a:lnTo>
                <a:cubicBezTo>
                  <a:pt x="3382" y="8621"/>
                  <a:pt x="3394" y="8692"/>
                  <a:pt x="3394" y="8775"/>
                </a:cubicBezTo>
                <a:lnTo>
                  <a:pt x="3394" y="9549"/>
                </a:lnTo>
                <a:cubicBezTo>
                  <a:pt x="3394" y="9644"/>
                  <a:pt x="3465" y="9716"/>
                  <a:pt x="3561" y="9716"/>
                </a:cubicBezTo>
                <a:cubicBezTo>
                  <a:pt x="3644" y="9716"/>
                  <a:pt x="3715" y="9644"/>
                  <a:pt x="3715" y="9549"/>
                </a:cubicBezTo>
                <a:lnTo>
                  <a:pt x="3715" y="8775"/>
                </a:lnTo>
                <a:cubicBezTo>
                  <a:pt x="3715" y="8632"/>
                  <a:pt x="3680" y="8501"/>
                  <a:pt x="3596" y="8371"/>
                </a:cubicBezTo>
                <a:lnTo>
                  <a:pt x="3418" y="8097"/>
                </a:lnTo>
                <a:cubicBezTo>
                  <a:pt x="3382" y="8037"/>
                  <a:pt x="3358" y="7966"/>
                  <a:pt x="3358" y="7870"/>
                </a:cubicBezTo>
                <a:lnTo>
                  <a:pt x="3358" y="6025"/>
                </a:lnTo>
                <a:cubicBezTo>
                  <a:pt x="3358" y="5954"/>
                  <a:pt x="3406" y="5882"/>
                  <a:pt x="3477" y="5846"/>
                </a:cubicBezTo>
                <a:lnTo>
                  <a:pt x="3799" y="5692"/>
                </a:lnTo>
                <a:lnTo>
                  <a:pt x="4073" y="5977"/>
                </a:lnTo>
                <a:cubicBezTo>
                  <a:pt x="4156" y="6049"/>
                  <a:pt x="4239" y="6085"/>
                  <a:pt x="4334" y="6085"/>
                </a:cubicBezTo>
                <a:cubicBezTo>
                  <a:pt x="4418" y="6085"/>
                  <a:pt x="4513" y="6049"/>
                  <a:pt x="4585" y="5977"/>
                </a:cubicBezTo>
                <a:lnTo>
                  <a:pt x="4870" y="5692"/>
                </a:lnTo>
                <a:lnTo>
                  <a:pt x="5180" y="5846"/>
                </a:lnTo>
                <a:cubicBezTo>
                  <a:pt x="5251" y="5882"/>
                  <a:pt x="5299" y="5954"/>
                  <a:pt x="5299" y="6025"/>
                </a:cubicBezTo>
                <a:lnTo>
                  <a:pt x="5299" y="7870"/>
                </a:lnTo>
                <a:cubicBezTo>
                  <a:pt x="5299" y="7942"/>
                  <a:pt x="5263" y="8025"/>
                  <a:pt x="5239" y="8097"/>
                </a:cubicBezTo>
                <a:lnTo>
                  <a:pt x="5061" y="8371"/>
                </a:lnTo>
                <a:cubicBezTo>
                  <a:pt x="4989" y="8490"/>
                  <a:pt x="4942" y="8644"/>
                  <a:pt x="4942" y="8775"/>
                </a:cubicBezTo>
                <a:lnTo>
                  <a:pt x="4942" y="9549"/>
                </a:lnTo>
                <a:cubicBezTo>
                  <a:pt x="4942" y="9644"/>
                  <a:pt x="5013" y="9716"/>
                  <a:pt x="5108" y="9716"/>
                </a:cubicBezTo>
                <a:cubicBezTo>
                  <a:pt x="5192" y="9716"/>
                  <a:pt x="5263" y="9644"/>
                  <a:pt x="5263" y="9549"/>
                </a:cubicBezTo>
                <a:lnTo>
                  <a:pt x="5263" y="8775"/>
                </a:lnTo>
                <a:cubicBezTo>
                  <a:pt x="5263" y="8704"/>
                  <a:pt x="5299" y="8632"/>
                  <a:pt x="5323" y="8561"/>
                </a:cubicBezTo>
                <a:lnTo>
                  <a:pt x="5501" y="8275"/>
                </a:lnTo>
                <a:cubicBezTo>
                  <a:pt x="5585" y="8156"/>
                  <a:pt x="5620" y="8001"/>
                  <a:pt x="5620" y="7870"/>
                </a:cubicBezTo>
                <a:lnTo>
                  <a:pt x="5620" y="6025"/>
                </a:lnTo>
                <a:cubicBezTo>
                  <a:pt x="5620" y="5823"/>
                  <a:pt x="5501" y="5644"/>
                  <a:pt x="5323" y="5537"/>
                </a:cubicBezTo>
                <a:lnTo>
                  <a:pt x="4894" y="5311"/>
                </a:lnTo>
                <a:lnTo>
                  <a:pt x="4882" y="5299"/>
                </a:lnTo>
                <a:lnTo>
                  <a:pt x="4882" y="5025"/>
                </a:lnTo>
                <a:cubicBezTo>
                  <a:pt x="5108" y="4870"/>
                  <a:pt x="5251" y="4596"/>
                  <a:pt x="5251" y="4287"/>
                </a:cubicBezTo>
                <a:lnTo>
                  <a:pt x="5251" y="3918"/>
                </a:lnTo>
                <a:cubicBezTo>
                  <a:pt x="5251" y="3644"/>
                  <a:pt x="5108" y="3406"/>
                  <a:pt x="4882" y="3275"/>
                </a:cubicBezTo>
                <a:lnTo>
                  <a:pt x="4882" y="2822"/>
                </a:lnTo>
                <a:cubicBezTo>
                  <a:pt x="4882" y="2751"/>
                  <a:pt x="4930" y="2679"/>
                  <a:pt x="5001" y="2644"/>
                </a:cubicBezTo>
                <a:lnTo>
                  <a:pt x="5311" y="2501"/>
                </a:lnTo>
                <a:lnTo>
                  <a:pt x="5597" y="2786"/>
                </a:lnTo>
                <a:cubicBezTo>
                  <a:pt x="5668" y="2858"/>
                  <a:pt x="5763" y="2882"/>
                  <a:pt x="5847" y="2882"/>
                </a:cubicBezTo>
                <a:cubicBezTo>
                  <a:pt x="5942" y="2882"/>
                  <a:pt x="6025" y="2858"/>
                  <a:pt x="6097" y="2786"/>
                </a:cubicBezTo>
                <a:lnTo>
                  <a:pt x="6382" y="2501"/>
                </a:lnTo>
                <a:lnTo>
                  <a:pt x="6692" y="2644"/>
                </a:lnTo>
                <a:cubicBezTo>
                  <a:pt x="6775" y="2679"/>
                  <a:pt x="6811" y="2751"/>
                  <a:pt x="6811" y="2822"/>
                </a:cubicBezTo>
                <a:lnTo>
                  <a:pt x="6811" y="3275"/>
                </a:lnTo>
                <a:cubicBezTo>
                  <a:pt x="6597" y="3394"/>
                  <a:pt x="6442" y="3632"/>
                  <a:pt x="6442" y="3918"/>
                </a:cubicBezTo>
                <a:lnTo>
                  <a:pt x="6442" y="4287"/>
                </a:lnTo>
                <a:cubicBezTo>
                  <a:pt x="6442" y="4584"/>
                  <a:pt x="6597" y="4846"/>
                  <a:pt x="6811" y="5025"/>
                </a:cubicBezTo>
                <a:lnTo>
                  <a:pt x="6811" y="5299"/>
                </a:lnTo>
                <a:cubicBezTo>
                  <a:pt x="6811" y="5299"/>
                  <a:pt x="6811" y="5311"/>
                  <a:pt x="6799" y="5311"/>
                </a:cubicBezTo>
                <a:lnTo>
                  <a:pt x="6370" y="5537"/>
                </a:lnTo>
                <a:cubicBezTo>
                  <a:pt x="6192" y="5620"/>
                  <a:pt x="6073" y="5823"/>
                  <a:pt x="6073" y="6025"/>
                </a:cubicBezTo>
                <a:lnTo>
                  <a:pt x="6073" y="7870"/>
                </a:lnTo>
                <a:cubicBezTo>
                  <a:pt x="6073" y="8025"/>
                  <a:pt x="6120" y="8156"/>
                  <a:pt x="6192" y="8275"/>
                </a:cubicBezTo>
                <a:lnTo>
                  <a:pt x="6370" y="8561"/>
                </a:lnTo>
                <a:cubicBezTo>
                  <a:pt x="6418" y="8621"/>
                  <a:pt x="6430" y="8692"/>
                  <a:pt x="6430" y="8775"/>
                </a:cubicBezTo>
                <a:lnTo>
                  <a:pt x="6430" y="9549"/>
                </a:lnTo>
                <a:cubicBezTo>
                  <a:pt x="6430" y="9644"/>
                  <a:pt x="6501" y="9716"/>
                  <a:pt x="6597" y="9716"/>
                </a:cubicBezTo>
                <a:cubicBezTo>
                  <a:pt x="6680" y="9716"/>
                  <a:pt x="6751" y="9644"/>
                  <a:pt x="6751" y="9549"/>
                </a:cubicBezTo>
                <a:lnTo>
                  <a:pt x="6751" y="8775"/>
                </a:lnTo>
                <a:cubicBezTo>
                  <a:pt x="6751" y="8632"/>
                  <a:pt x="6716" y="8501"/>
                  <a:pt x="6632" y="8371"/>
                </a:cubicBezTo>
                <a:lnTo>
                  <a:pt x="6454" y="8097"/>
                </a:lnTo>
                <a:cubicBezTo>
                  <a:pt x="6418" y="8037"/>
                  <a:pt x="6394" y="7966"/>
                  <a:pt x="6394" y="7870"/>
                </a:cubicBezTo>
                <a:lnTo>
                  <a:pt x="6394" y="6025"/>
                </a:lnTo>
                <a:cubicBezTo>
                  <a:pt x="6394" y="5954"/>
                  <a:pt x="6442" y="5882"/>
                  <a:pt x="6513" y="5846"/>
                </a:cubicBezTo>
                <a:lnTo>
                  <a:pt x="6835" y="5692"/>
                </a:lnTo>
                <a:lnTo>
                  <a:pt x="7109" y="5977"/>
                </a:lnTo>
                <a:cubicBezTo>
                  <a:pt x="7192" y="6049"/>
                  <a:pt x="7275" y="6085"/>
                  <a:pt x="7371" y="6085"/>
                </a:cubicBezTo>
                <a:cubicBezTo>
                  <a:pt x="7454" y="6085"/>
                  <a:pt x="7549" y="6049"/>
                  <a:pt x="7621" y="5977"/>
                </a:cubicBezTo>
                <a:lnTo>
                  <a:pt x="7906" y="5692"/>
                </a:lnTo>
                <a:lnTo>
                  <a:pt x="8216" y="5846"/>
                </a:lnTo>
                <a:cubicBezTo>
                  <a:pt x="8287" y="5882"/>
                  <a:pt x="8335" y="5954"/>
                  <a:pt x="8335" y="6025"/>
                </a:cubicBezTo>
                <a:lnTo>
                  <a:pt x="8335" y="7870"/>
                </a:lnTo>
                <a:cubicBezTo>
                  <a:pt x="8335" y="7942"/>
                  <a:pt x="8299" y="8025"/>
                  <a:pt x="8275" y="8097"/>
                </a:cubicBezTo>
                <a:lnTo>
                  <a:pt x="8097" y="8371"/>
                </a:lnTo>
                <a:cubicBezTo>
                  <a:pt x="8025" y="8490"/>
                  <a:pt x="7978" y="8644"/>
                  <a:pt x="7978" y="8775"/>
                </a:cubicBezTo>
                <a:lnTo>
                  <a:pt x="7978" y="9549"/>
                </a:lnTo>
                <a:cubicBezTo>
                  <a:pt x="7978" y="9644"/>
                  <a:pt x="8049" y="9716"/>
                  <a:pt x="8144" y="9716"/>
                </a:cubicBezTo>
                <a:cubicBezTo>
                  <a:pt x="8228" y="9716"/>
                  <a:pt x="8299" y="9644"/>
                  <a:pt x="8299" y="9549"/>
                </a:cubicBezTo>
                <a:lnTo>
                  <a:pt x="8299" y="8775"/>
                </a:lnTo>
                <a:cubicBezTo>
                  <a:pt x="8299" y="8704"/>
                  <a:pt x="8335" y="8632"/>
                  <a:pt x="8359" y="8561"/>
                </a:cubicBezTo>
                <a:lnTo>
                  <a:pt x="8537" y="8275"/>
                </a:lnTo>
                <a:cubicBezTo>
                  <a:pt x="8621" y="8156"/>
                  <a:pt x="8656" y="8001"/>
                  <a:pt x="8656" y="7870"/>
                </a:cubicBezTo>
                <a:lnTo>
                  <a:pt x="8656" y="6025"/>
                </a:lnTo>
                <a:cubicBezTo>
                  <a:pt x="8656" y="5823"/>
                  <a:pt x="8537" y="5644"/>
                  <a:pt x="8359" y="5537"/>
                </a:cubicBezTo>
                <a:lnTo>
                  <a:pt x="7930" y="5311"/>
                </a:lnTo>
                <a:lnTo>
                  <a:pt x="7918" y="5299"/>
                </a:lnTo>
                <a:lnTo>
                  <a:pt x="7918" y="5025"/>
                </a:lnTo>
                <a:cubicBezTo>
                  <a:pt x="8144" y="4870"/>
                  <a:pt x="8287" y="4596"/>
                  <a:pt x="8287" y="4287"/>
                </a:cubicBezTo>
                <a:lnTo>
                  <a:pt x="8287" y="3918"/>
                </a:lnTo>
                <a:cubicBezTo>
                  <a:pt x="8287" y="3644"/>
                  <a:pt x="8144" y="3406"/>
                  <a:pt x="7918" y="3275"/>
                </a:cubicBezTo>
                <a:lnTo>
                  <a:pt x="7918" y="2822"/>
                </a:lnTo>
                <a:cubicBezTo>
                  <a:pt x="7918" y="2751"/>
                  <a:pt x="7966" y="2679"/>
                  <a:pt x="8037" y="2644"/>
                </a:cubicBezTo>
                <a:lnTo>
                  <a:pt x="8347" y="2501"/>
                </a:lnTo>
                <a:lnTo>
                  <a:pt x="8633" y="2786"/>
                </a:lnTo>
                <a:cubicBezTo>
                  <a:pt x="8704" y="2858"/>
                  <a:pt x="8799" y="2882"/>
                  <a:pt x="8883" y="2882"/>
                </a:cubicBezTo>
                <a:cubicBezTo>
                  <a:pt x="8978" y="2882"/>
                  <a:pt x="9061" y="2858"/>
                  <a:pt x="9133" y="2786"/>
                </a:cubicBezTo>
                <a:lnTo>
                  <a:pt x="9418" y="2501"/>
                </a:lnTo>
                <a:lnTo>
                  <a:pt x="9728" y="2644"/>
                </a:lnTo>
                <a:cubicBezTo>
                  <a:pt x="9811" y="2679"/>
                  <a:pt x="9847" y="2751"/>
                  <a:pt x="9847" y="2822"/>
                </a:cubicBezTo>
                <a:lnTo>
                  <a:pt x="9847" y="3275"/>
                </a:lnTo>
                <a:cubicBezTo>
                  <a:pt x="9633" y="3394"/>
                  <a:pt x="9478" y="3632"/>
                  <a:pt x="9478" y="3918"/>
                </a:cubicBezTo>
                <a:lnTo>
                  <a:pt x="9478" y="4287"/>
                </a:lnTo>
                <a:cubicBezTo>
                  <a:pt x="9478" y="4584"/>
                  <a:pt x="9633" y="4846"/>
                  <a:pt x="9847" y="5025"/>
                </a:cubicBezTo>
                <a:lnTo>
                  <a:pt x="9847" y="5299"/>
                </a:lnTo>
                <a:cubicBezTo>
                  <a:pt x="9847" y="5299"/>
                  <a:pt x="9847" y="5311"/>
                  <a:pt x="9835" y="5311"/>
                </a:cubicBezTo>
                <a:lnTo>
                  <a:pt x="9407" y="5537"/>
                </a:lnTo>
                <a:cubicBezTo>
                  <a:pt x="9228" y="5620"/>
                  <a:pt x="9109" y="5823"/>
                  <a:pt x="9109" y="6025"/>
                </a:cubicBezTo>
                <a:lnTo>
                  <a:pt x="9109" y="7870"/>
                </a:lnTo>
                <a:cubicBezTo>
                  <a:pt x="9109" y="8025"/>
                  <a:pt x="9157" y="8156"/>
                  <a:pt x="9228" y="8275"/>
                </a:cubicBezTo>
                <a:lnTo>
                  <a:pt x="9407" y="8561"/>
                </a:lnTo>
                <a:cubicBezTo>
                  <a:pt x="9454" y="8621"/>
                  <a:pt x="9466" y="8692"/>
                  <a:pt x="9466" y="8775"/>
                </a:cubicBezTo>
                <a:lnTo>
                  <a:pt x="9466" y="9549"/>
                </a:lnTo>
                <a:cubicBezTo>
                  <a:pt x="9466" y="9644"/>
                  <a:pt x="9538" y="9716"/>
                  <a:pt x="9633" y="9716"/>
                </a:cubicBezTo>
                <a:cubicBezTo>
                  <a:pt x="9716" y="9716"/>
                  <a:pt x="9788" y="9644"/>
                  <a:pt x="9788" y="9549"/>
                </a:cubicBezTo>
                <a:lnTo>
                  <a:pt x="9788" y="8775"/>
                </a:lnTo>
                <a:cubicBezTo>
                  <a:pt x="9788" y="8632"/>
                  <a:pt x="9752" y="8501"/>
                  <a:pt x="9668" y="8371"/>
                </a:cubicBezTo>
                <a:lnTo>
                  <a:pt x="9490" y="8097"/>
                </a:lnTo>
                <a:cubicBezTo>
                  <a:pt x="9454" y="8037"/>
                  <a:pt x="9430" y="7966"/>
                  <a:pt x="9430" y="7870"/>
                </a:cubicBezTo>
                <a:lnTo>
                  <a:pt x="9430" y="6025"/>
                </a:lnTo>
                <a:cubicBezTo>
                  <a:pt x="9430" y="5954"/>
                  <a:pt x="9478" y="5882"/>
                  <a:pt x="9549" y="5846"/>
                </a:cubicBezTo>
                <a:lnTo>
                  <a:pt x="9871" y="5692"/>
                </a:lnTo>
                <a:lnTo>
                  <a:pt x="10145" y="5977"/>
                </a:lnTo>
                <a:cubicBezTo>
                  <a:pt x="10228" y="6049"/>
                  <a:pt x="10311" y="6085"/>
                  <a:pt x="10407" y="6085"/>
                </a:cubicBezTo>
                <a:cubicBezTo>
                  <a:pt x="10490" y="6085"/>
                  <a:pt x="10585" y="6049"/>
                  <a:pt x="10657" y="5977"/>
                </a:cubicBezTo>
                <a:lnTo>
                  <a:pt x="10942" y="5692"/>
                </a:lnTo>
                <a:lnTo>
                  <a:pt x="11252" y="5846"/>
                </a:lnTo>
                <a:cubicBezTo>
                  <a:pt x="11323" y="5882"/>
                  <a:pt x="11371" y="5954"/>
                  <a:pt x="11371" y="6025"/>
                </a:cubicBezTo>
                <a:lnTo>
                  <a:pt x="11371" y="7870"/>
                </a:lnTo>
                <a:cubicBezTo>
                  <a:pt x="11371" y="7942"/>
                  <a:pt x="11335" y="8025"/>
                  <a:pt x="11312" y="8097"/>
                </a:cubicBezTo>
                <a:lnTo>
                  <a:pt x="11133" y="8371"/>
                </a:lnTo>
                <a:cubicBezTo>
                  <a:pt x="11062" y="8490"/>
                  <a:pt x="11014" y="8644"/>
                  <a:pt x="11014" y="8775"/>
                </a:cubicBezTo>
                <a:lnTo>
                  <a:pt x="11014" y="9549"/>
                </a:lnTo>
                <a:cubicBezTo>
                  <a:pt x="11014" y="9644"/>
                  <a:pt x="11085" y="9716"/>
                  <a:pt x="11181" y="9716"/>
                </a:cubicBezTo>
                <a:cubicBezTo>
                  <a:pt x="11264" y="9716"/>
                  <a:pt x="11335" y="9644"/>
                  <a:pt x="11335" y="9549"/>
                </a:cubicBezTo>
                <a:lnTo>
                  <a:pt x="11335" y="8775"/>
                </a:lnTo>
                <a:cubicBezTo>
                  <a:pt x="11335" y="8704"/>
                  <a:pt x="11371" y="8632"/>
                  <a:pt x="11395" y="8561"/>
                </a:cubicBezTo>
                <a:lnTo>
                  <a:pt x="11573" y="8275"/>
                </a:lnTo>
                <a:cubicBezTo>
                  <a:pt x="11657" y="8156"/>
                  <a:pt x="11693" y="8001"/>
                  <a:pt x="11693" y="7870"/>
                </a:cubicBezTo>
                <a:lnTo>
                  <a:pt x="11693" y="6025"/>
                </a:lnTo>
                <a:cubicBezTo>
                  <a:pt x="11514" y="5823"/>
                  <a:pt x="11395" y="5620"/>
                  <a:pt x="11204" y="5537"/>
                </a:cubicBezTo>
                <a:lnTo>
                  <a:pt x="10776" y="5311"/>
                </a:lnTo>
                <a:lnTo>
                  <a:pt x="10764" y="5299"/>
                </a:lnTo>
                <a:lnTo>
                  <a:pt x="10764" y="5025"/>
                </a:lnTo>
                <a:cubicBezTo>
                  <a:pt x="10978" y="4870"/>
                  <a:pt x="11133" y="4596"/>
                  <a:pt x="11133" y="4287"/>
                </a:cubicBezTo>
                <a:lnTo>
                  <a:pt x="11133" y="3918"/>
                </a:lnTo>
                <a:cubicBezTo>
                  <a:pt x="11133" y="3513"/>
                  <a:pt x="10800" y="3179"/>
                  <a:pt x="10407" y="3179"/>
                </a:cubicBezTo>
                <a:lnTo>
                  <a:pt x="10014" y="3179"/>
                </a:lnTo>
                <a:lnTo>
                  <a:pt x="10014" y="2846"/>
                </a:lnTo>
                <a:cubicBezTo>
                  <a:pt x="10014" y="2632"/>
                  <a:pt x="9895" y="2453"/>
                  <a:pt x="9716" y="2346"/>
                </a:cubicBezTo>
                <a:lnTo>
                  <a:pt x="9287" y="2132"/>
                </a:lnTo>
                <a:lnTo>
                  <a:pt x="9276" y="2108"/>
                </a:lnTo>
                <a:lnTo>
                  <a:pt x="9276" y="1846"/>
                </a:lnTo>
                <a:cubicBezTo>
                  <a:pt x="9490" y="1679"/>
                  <a:pt x="9645" y="1417"/>
                  <a:pt x="9645" y="1096"/>
                </a:cubicBezTo>
                <a:lnTo>
                  <a:pt x="9645" y="727"/>
                </a:lnTo>
                <a:cubicBezTo>
                  <a:pt x="9645" y="322"/>
                  <a:pt x="9311" y="0"/>
                  <a:pt x="8918" y="0"/>
                </a:cubicBezTo>
                <a:lnTo>
                  <a:pt x="8537" y="0"/>
                </a:lnTo>
                <a:cubicBezTo>
                  <a:pt x="8133" y="0"/>
                  <a:pt x="7811" y="322"/>
                  <a:pt x="7811" y="727"/>
                </a:cubicBezTo>
                <a:lnTo>
                  <a:pt x="7811" y="1096"/>
                </a:lnTo>
                <a:cubicBezTo>
                  <a:pt x="7811" y="1393"/>
                  <a:pt x="7966" y="1667"/>
                  <a:pt x="8180" y="1846"/>
                </a:cubicBezTo>
                <a:lnTo>
                  <a:pt x="8180" y="2108"/>
                </a:lnTo>
                <a:cubicBezTo>
                  <a:pt x="8180" y="2108"/>
                  <a:pt x="8180" y="2132"/>
                  <a:pt x="8168" y="2132"/>
                </a:cubicBezTo>
                <a:lnTo>
                  <a:pt x="7740" y="2346"/>
                </a:lnTo>
                <a:cubicBezTo>
                  <a:pt x="7561" y="2441"/>
                  <a:pt x="7442" y="2632"/>
                  <a:pt x="7442" y="2846"/>
                </a:cubicBezTo>
                <a:lnTo>
                  <a:pt x="7442" y="3179"/>
                </a:lnTo>
                <a:lnTo>
                  <a:pt x="7037" y="3179"/>
                </a:lnTo>
                <a:lnTo>
                  <a:pt x="7037" y="2846"/>
                </a:lnTo>
                <a:cubicBezTo>
                  <a:pt x="7037" y="2632"/>
                  <a:pt x="6918" y="2453"/>
                  <a:pt x="6740" y="2346"/>
                </a:cubicBezTo>
                <a:lnTo>
                  <a:pt x="6311" y="2132"/>
                </a:lnTo>
                <a:lnTo>
                  <a:pt x="6299" y="2108"/>
                </a:lnTo>
                <a:lnTo>
                  <a:pt x="6299" y="1846"/>
                </a:lnTo>
                <a:cubicBezTo>
                  <a:pt x="6513" y="1679"/>
                  <a:pt x="6668" y="1417"/>
                  <a:pt x="6668" y="1096"/>
                </a:cubicBezTo>
                <a:lnTo>
                  <a:pt x="6668" y="727"/>
                </a:lnTo>
                <a:cubicBezTo>
                  <a:pt x="6668" y="322"/>
                  <a:pt x="6335" y="0"/>
                  <a:pt x="5942" y="0"/>
                </a:cubicBezTo>
                <a:lnTo>
                  <a:pt x="5561" y="0"/>
                </a:lnTo>
                <a:cubicBezTo>
                  <a:pt x="5168" y="0"/>
                  <a:pt x="4835" y="322"/>
                  <a:pt x="4835" y="727"/>
                </a:cubicBezTo>
                <a:lnTo>
                  <a:pt x="4835" y="1096"/>
                </a:lnTo>
                <a:cubicBezTo>
                  <a:pt x="4835" y="1393"/>
                  <a:pt x="4989" y="1667"/>
                  <a:pt x="5204" y="1846"/>
                </a:cubicBezTo>
                <a:lnTo>
                  <a:pt x="5204" y="2108"/>
                </a:lnTo>
                <a:cubicBezTo>
                  <a:pt x="5204" y="2108"/>
                  <a:pt x="5204" y="2132"/>
                  <a:pt x="5192" y="2132"/>
                </a:cubicBezTo>
                <a:lnTo>
                  <a:pt x="4763" y="2346"/>
                </a:lnTo>
                <a:cubicBezTo>
                  <a:pt x="4585" y="2441"/>
                  <a:pt x="4465" y="2632"/>
                  <a:pt x="4465" y="2846"/>
                </a:cubicBezTo>
                <a:lnTo>
                  <a:pt x="4465" y="3179"/>
                </a:lnTo>
                <a:lnTo>
                  <a:pt x="4061" y="3179"/>
                </a:lnTo>
                <a:lnTo>
                  <a:pt x="4061" y="2846"/>
                </a:lnTo>
                <a:cubicBezTo>
                  <a:pt x="4061" y="2632"/>
                  <a:pt x="3942" y="2453"/>
                  <a:pt x="3763" y="2346"/>
                </a:cubicBezTo>
                <a:lnTo>
                  <a:pt x="3334" y="2132"/>
                </a:lnTo>
                <a:lnTo>
                  <a:pt x="3322" y="2108"/>
                </a:lnTo>
                <a:lnTo>
                  <a:pt x="3322" y="1846"/>
                </a:lnTo>
                <a:cubicBezTo>
                  <a:pt x="3537" y="1679"/>
                  <a:pt x="3692" y="1417"/>
                  <a:pt x="3692" y="1096"/>
                </a:cubicBezTo>
                <a:lnTo>
                  <a:pt x="3692" y="727"/>
                </a:lnTo>
                <a:cubicBezTo>
                  <a:pt x="3692" y="322"/>
                  <a:pt x="3358" y="0"/>
                  <a:pt x="2965" y="0"/>
                </a:cubicBezTo>
                <a:close/>
              </a:path>
            </a:pathLst>
          </a:custGeom>
          <a:solidFill>
            <a:schemeClr val="accent2"/>
          </a:solidFill>
          <a:ln>
            <a:noFill/>
          </a:ln>
        </p:spPr>
        <p:txBody>
          <a:bodyPr spcFirstLastPara="1" wrap="square" lIns="243737" tIns="243737" rIns="243737" bIns="243737" anchor="ctr" anchorCtr="0">
            <a:noAutofit/>
          </a:bodyPr>
          <a:lstStyle/>
          <a:p>
            <a:endParaRPr sz="4799" dirty="0"/>
          </a:p>
        </p:txBody>
      </p:sp>
    </p:spTree>
    <p:extLst>
      <p:ext uri="{BB962C8B-B14F-4D97-AF65-F5344CB8AC3E}">
        <p14:creationId xmlns:p14="http://schemas.microsoft.com/office/powerpoint/2010/main" val="20710259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C2E9B-4C49-4AF5-B068-76AA9773F66B}"/>
              </a:ext>
            </a:extLst>
          </p:cNvPr>
          <p:cNvSpPr>
            <a:spLocks noGrp="1"/>
          </p:cNvSpPr>
          <p:nvPr>
            <p:ph type="title"/>
          </p:nvPr>
        </p:nvSpPr>
        <p:spPr/>
        <p:txBody>
          <a:bodyPr/>
          <a:lstStyle/>
          <a:p>
            <a:r>
              <a:rPr lang="en-GB" dirty="0"/>
              <a:t>Building know how</a:t>
            </a:r>
            <a:endParaRPr lang="is-IS" dirty="0"/>
          </a:p>
        </p:txBody>
      </p:sp>
      <p:sp>
        <p:nvSpPr>
          <p:cNvPr id="3" name="Text Placeholder 2">
            <a:extLst>
              <a:ext uri="{FF2B5EF4-FFF2-40B4-BE49-F238E27FC236}">
                <a16:creationId xmlns:a16="http://schemas.microsoft.com/office/drawing/2014/main" id="{3388E706-993B-4210-884B-F572CCAE7076}"/>
              </a:ext>
            </a:extLst>
          </p:cNvPr>
          <p:cNvSpPr>
            <a:spLocks noGrp="1"/>
          </p:cNvSpPr>
          <p:nvPr>
            <p:ph type="body" sz="quarter" idx="12"/>
          </p:nvPr>
        </p:nvSpPr>
        <p:spPr/>
        <p:txBody>
          <a:bodyPr/>
          <a:lstStyle/>
          <a:p>
            <a:endParaRPr lang="is-IS"/>
          </a:p>
        </p:txBody>
      </p:sp>
      <p:sp>
        <p:nvSpPr>
          <p:cNvPr id="4" name="Text Placeholder 3">
            <a:extLst>
              <a:ext uri="{FF2B5EF4-FFF2-40B4-BE49-F238E27FC236}">
                <a16:creationId xmlns:a16="http://schemas.microsoft.com/office/drawing/2014/main" id="{056EDCBD-E757-4E28-ACBE-65B3A146A10A}"/>
              </a:ext>
            </a:extLst>
          </p:cNvPr>
          <p:cNvSpPr>
            <a:spLocks noGrp="1"/>
          </p:cNvSpPr>
          <p:nvPr>
            <p:ph type="body" sz="quarter" idx="11"/>
          </p:nvPr>
        </p:nvSpPr>
        <p:spPr/>
        <p:txBody>
          <a:bodyPr/>
          <a:lstStyle/>
          <a:p>
            <a:endParaRPr lang="is-IS" dirty="0"/>
          </a:p>
        </p:txBody>
      </p:sp>
      <p:graphicFrame>
        <p:nvGraphicFramePr>
          <p:cNvPr id="6" name="Content Placeholder 5">
            <a:extLst>
              <a:ext uri="{FF2B5EF4-FFF2-40B4-BE49-F238E27FC236}">
                <a16:creationId xmlns:a16="http://schemas.microsoft.com/office/drawing/2014/main" id="{D6D5A3A2-6E98-417C-BEA4-37316F9F65A7}"/>
              </a:ext>
            </a:extLst>
          </p:cNvPr>
          <p:cNvGraphicFramePr>
            <a:graphicFrameLocks noGrp="1"/>
          </p:cNvGraphicFramePr>
          <p:nvPr>
            <p:ph sz="quarter" idx="13"/>
            <p:extLst>
              <p:ext uri="{D42A27DB-BD31-4B8C-83A1-F6EECF244321}">
                <p14:modId xmlns:p14="http://schemas.microsoft.com/office/powerpoint/2010/main" val="2630415888"/>
              </p:ext>
            </p:extLst>
          </p:nvPr>
        </p:nvGraphicFramePr>
        <p:xfrm>
          <a:off x="6324600" y="330200"/>
          <a:ext cx="5537200" cy="622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98271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6D875D-F8A8-4E9E-B150-43B3881B7FDC}"/>
              </a:ext>
            </a:extLst>
          </p:cNvPr>
          <p:cNvSpPr>
            <a:spLocks noGrp="1"/>
          </p:cNvSpPr>
          <p:nvPr>
            <p:ph type="body" sz="quarter" idx="10"/>
          </p:nvPr>
        </p:nvSpPr>
        <p:spPr/>
        <p:txBody>
          <a:bodyPr/>
          <a:lstStyle/>
          <a:p>
            <a:r>
              <a:rPr lang="en-GB" dirty="0"/>
              <a:t>3</a:t>
            </a:r>
            <a:endParaRPr lang="is-IS" dirty="0"/>
          </a:p>
        </p:txBody>
      </p:sp>
      <p:sp>
        <p:nvSpPr>
          <p:cNvPr id="3" name="Title 2">
            <a:extLst>
              <a:ext uri="{FF2B5EF4-FFF2-40B4-BE49-F238E27FC236}">
                <a16:creationId xmlns:a16="http://schemas.microsoft.com/office/drawing/2014/main" id="{7B69E678-0E17-48C5-AE18-0CE92A727E28}"/>
              </a:ext>
            </a:extLst>
          </p:cNvPr>
          <p:cNvSpPr>
            <a:spLocks noGrp="1"/>
          </p:cNvSpPr>
          <p:nvPr>
            <p:ph type="title"/>
          </p:nvPr>
        </p:nvSpPr>
        <p:spPr/>
        <p:txBody>
          <a:bodyPr/>
          <a:lstStyle/>
          <a:p>
            <a:r>
              <a:rPr lang="en-GB" dirty="0"/>
              <a:t>Technology</a:t>
            </a:r>
            <a:endParaRPr lang="is-IS" dirty="0"/>
          </a:p>
        </p:txBody>
      </p:sp>
    </p:spTree>
    <p:extLst>
      <p:ext uri="{BB962C8B-B14F-4D97-AF65-F5344CB8AC3E}">
        <p14:creationId xmlns:p14="http://schemas.microsoft.com/office/powerpoint/2010/main" val="30465363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87A1F2-80E4-4FAC-AEA3-4887F0D57BD6}"/>
              </a:ext>
            </a:extLst>
          </p:cNvPr>
          <p:cNvSpPr>
            <a:spLocks noGrp="1"/>
          </p:cNvSpPr>
          <p:nvPr>
            <p:ph type="body" sz="quarter" idx="14"/>
          </p:nvPr>
        </p:nvSpPr>
        <p:spPr/>
        <p:txBody>
          <a:bodyPr/>
          <a:lstStyle/>
          <a:p>
            <a:r>
              <a:rPr lang="en-GB" dirty="0"/>
              <a:t>What do we need to change to get a 0% outcome?</a:t>
            </a:r>
            <a:endParaRPr lang="is-IS" dirty="0"/>
          </a:p>
        </p:txBody>
      </p:sp>
      <p:sp>
        <p:nvSpPr>
          <p:cNvPr id="3" name="Text Placeholder 2">
            <a:extLst>
              <a:ext uri="{FF2B5EF4-FFF2-40B4-BE49-F238E27FC236}">
                <a16:creationId xmlns:a16="http://schemas.microsoft.com/office/drawing/2014/main" id="{049259B4-CE6B-493B-99DC-3D5F2078EB64}"/>
              </a:ext>
            </a:extLst>
          </p:cNvPr>
          <p:cNvSpPr>
            <a:spLocks noGrp="1"/>
          </p:cNvSpPr>
          <p:nvPr>
            <p:ph type="body" sz="quarter" idx="15"/>
          </p:nvPr>
        </p:nvSpPr>
        <p:spPr/>
        <p:txBody>
          <a:bodyPr>
            <a:normAutofit fontScale="92500"/>
          </a:bodyPr>
          <a:lstStyle/>
          <a:p>
            <a:r>
              <a:rPr lang="en-GB" dirty="0"/>
              <a:t>Anonymous HR manager</a:t>
            </a:r>
            <a:endParaRPr lang="is-IS" dirty="0"/>
          </a:p>
        </p:txBody>
      </p:sp>
    </p:spTree>
    <p:extLst>
      <p:ext uri="{BB962C8B-B14F-4D97-AF65-F5344CB8AC3E}">
        <p14:creationId xmlns:p14="http://schemas.microsoft.com/office/powerpoint/2010/main" val="31692758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597F3-EAF2-4234-B283-4FA239D0C591}"/>
              </a:ext>
            </a:extLst>
          </p:cNvPr>
          <p:cNvSpPr>
            <a:spLocks noGrp="1"/>
          </p:cNvSpPr>
          <p:nvPr>
            <p:ph type="title"/>
          </p:nvPr>
        </p:nvSpPr>
        <p:spPr/>
        <p:txBody>
          <a:bodyPr/>
          <a:lstStyle/>
          <a:p>
            <a:r>
              <a:rPr lang="en-GB"/>
              <a:t>Documentation</a:t>
            </a:r>
          </a:p>
        </p:txBody>
      </p:sp>
      <p:sp>
        <p:nvSpPr>
          <p:cNvPr id="3" name="Text Placeholder 2">
            <a:extLst>
              <a:ext uri="{FF2B5EF4-FFF2-40B4-BE49-F238E27FC236}">
                <a16:creationId xmlns:a16="http://schemas.microsoft.com/office/drawing/2014/main" id="{0191E23A-A7BC-467A-882A-79B7D66C0078}"/>
              </a:ext>
            </a:extLst>
          </p:cNvPr>
          <p:cNvSpPr>
            <a:spLocks noGrp="1"/>
          </p:cNvSpPr>
          <p:nvPr>
            <p:ph type="body" sz="quarter" idx="12"/>
          </p:nvPr>
        </p:nvSpPr>
        <p:spPr/>
        <p:txBody>
          <a:bodyPr>
            <a:normAutofit/>
          </a:bodyPr>
          <a:lstStyle/>
          <a:p>
            <a:r>
              <a:rPr lang="en-GB" dirty="0"/>
              <a:t>Procedures, forms and reports</a:t>
            </a:r>
          </a:p>
        </p:txBody>
      </p:sp>
      <p:sp>
        <p:nvSpPr>
          <p:cNvPr id="4" name="Text Placeholder 3">
            <a:extLst>
              <a:ext uri="{FF2B5EF4-FFF2-40B4-BE49-F238E27FC236}">
                <a16:creationId xmlns:a16="http://schemas.microsoft.com/office/drawing/2014/main" id="{D1D68896-DC4E-4C0C-B975-9BEB68AB01A1}"/>
              </a:ext>
            </a:extLst>
          </p:cNvPr>
          <p:cNvSpPr>
            <a:spLocks noGrp="1"/>
          </p:cNvSpPr>
          <p:nvPr>
            <p:ph type="body" sz="quarter" idx="11"/>
          </p:nvPr>
        </p:nvSpPr>
        <p:spPr/>
        <p:txBody>
          <a:bodyPr/>
          <a:lstStyle/>
          <a:p>
            <a:r>
              <a:rPr lang="en-GB" dirty="0"/>
              <a:t>Information technology </a:t>
            </a:r>
          </a:p>
          <a:p>
            <a:r>
              <a:rPr lang="en-GB" dirty="0"/>
              <a:t>Managing procedures </a:t>
            </a:r>
          </a:p>
        </p:txBody>
      </p:sp>
      <p:sp>
        <p:nvSpPr>
          <p:cNvPr id="5" name="Content Placeholder 4">
            <a:extLst>
              <a:ext uri="{FF2B5EF4-FFF2-40B4-BE49-F238E27FC236}">
                <a16:creationId xmlns:a16="http://schemas.microsoft.com/office/drawing/2014/main" id="{4915F08A-939B-452C-A21E-BF8374DB8BD6}"/>
              </a:ext>
            </a:extLst>
          </p:cNvPr>
          <p:cNvSpPr>
            <a:spLocks noGrp="1"/>
          </p:cNvSpPr>
          <p:nvPr>
            <p:ph sz="quarter" idx="13"/>
          </p:nvPr>
        </p:nvSpPr>
        <p:spPr/>
        <p:txBody>
          <a:bodyPr/>
          <a:lstStyle/>
          <a:p>
            <a:endParaRPr lang="en-GB"/>
          </a:p>
        </p:txBody>
      </p:sp>
    </p:spTree>
    <p:extLst>
      <p:ext uri="{BB962C8B-B14F-4D97-AF65-F5344CB8AC3E}">
        <p14:creationId xmlns:p14="http://schemas.microsoft.com/office/powerpoint/2010/main" val="10439858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1BE21-15F8-48DE-A107-87E19139781A}"/>
              </a:ext>
            </a:extLst>
          </p:cNvPr>
          <p:cNvSpPr>
            <a:spLocks noGrp="1"/>
          </p:cNvSpPr>
          <p:nvPr>
            <p:ph type="title"/>
          </p:nvPr>
        </p:nvSpPr>
        <p:spPr/>
        <p:txBody>
          <a:bodyPr/>
          <a:lstStyle/>
          <a:p>
            <a:r>
              <a:rPr lang="en-GB" dirty="0"/>
              <a:t>Payroll</a:t>
            </a:r>
          </a:p>
        </p:txBody>
      </p:sp>
      <p:sp>
        <p:nvSpPr>
          <p:cNvPr id="7" name="Text Placeholder 6">
            <a:extLst>
              <a:ext uri="{FF2B5EF4-FFF2-40B4-BE49-F238E27FC236}">
                <a16:creationId xmlns:a16="http://schemas.microsoft.com/office/drawing/2014/main" id="{19EBD7BA-B42A-49AE-8A56-F35607745A3D}"/>
              </a:ext>
            </a:extLst>
          </p:cNvPr>
          <p:cNvSpPr>
            <a:spLocks noGrp="1"/>
          </p:cNvSpPr>
          <p:nvPr>
            <p:ph type="body" sz="quarter" idx="12"/>
          </p:nvPr>
        </p:nvSpPr>
        <p:spPr/>
        <p:txBody>
          <a:bodyPr/>
          <a:lstStyle/>
          <a:p>
            <a:r>
              <a:rPr lang="en-GB" dirty="0"/>
              <a:t>Pay spans, job titles etc.</a:t>
            </a:r>
          </a:p>
        </p:txBody>
      </p:sp>
      <p:sp>
        <p:nvSpPr>
          <p:cNvPr id="6" name="Text Placeholder 5">
            <a:extLst>
              <a:ext uri="{FF2B5EF4-FFF2-40B4-BE49-F238E27FC236}">
                <a16:creationId xmlns:a16="http://schemas.microsoft.com/office/drawing/2014/main" id="{F5130748-8E6C-4481-AE8F-B2F7CD8E5AA4}"/>
              </a:ext>
            </a:extLst>
          </p:cNvPr>
          <p:cNvSpPr>
            <a:spLocks noGrp="1"/>
          </p:cNvSpPr>
          <p:nvPr>
            <p:ph type="body" sz="quarter" idx="11"/>
          </p:nvPr>
        </p:nvSpPr>
        <p:spPr/>
        <p:txBody>
          <a:bodyPr/>
          <a:lstStyle/>
          <a:p>
            <a:r>
              <a:rPr lang="en-GB" dirty="0"/>
              <a:t>A lot of time is wasted preparing data afterwards</a:t>
            </a:r>
          </a:p>
          <a:p>
            <a:r>
              <a:rPr lang="en-GB" dirty="0"/>
              <a:t>Systems should support change</a:t>
            </a:r>
          </a:p>
          <a:p>
            <a:r>
              <a:rPr lang="en-GB" dirty="0"/>
              <a:t>Job titles</a:t>
            </a:r>
          </a:p>
          <a:p>
            <a:r>
              <a:rPr lang="en-GB" dirty="0"/>
              <a:t>Job descriptions</a:t>
            </a:r>
          </a:p>
          <a:p>
            <a:r>
              <a:rPr lang="en-GB" dirty="0"/>
              <a:t>Pay structure</a:t>
            </a:r>
          </a:p>
        </p:txBody>
      </p:sp>
      <p:sp>
        <p:nvSpPr>
          <p:cNvPr id="8" name="Content Placeholder 7">
            <a:extLst>
              <a:ext uri="{FF2B5EF4-FFF2-40B4-BE49-F238E27FC236}">
                <a16:creationId xmlns:a16="http://schemas.microsoft.com/office/drawing/2014/main" id="{FDA20107-9B71-4BD6-87AE-28D070169D06}"/>
              </a:ext>
            </a:extLst>
          </p:cNvPr>
          <p:cNvSpPr>
            <a:spLocks noGrp="1"/>
          </p:cNvSpPr>
          <p:nvPr>
            <p:ph sz="quarter" idx="13"/>
          </p:nvPr>
        </p:nvSpPr>
        <p:spPr/>
        <p:txBody>
          <a:bodyPr/>
          <a:lstStyle/>
          <a:p>
            <a:endParaRPr lang="is-IS"/>
          </a:p>
        </p:txBody>
      </p:sp>
    </p:spTree>
    <p:extLst>
      <p:ext uri="{BB962C8B-B14F-4D97-AF65-F5344CB8AC3E}">
        <p14:creationId xmlns:p14="http://schemas.microsoft.com/office/powerpoint/2010/main" val="14396380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EF340-9637-4DFD-A5FA-E6DA3844D347}"/>
              </a:ext>
            </a:extLst>
          </p:cNvPr>
          <p:cNvSpPr>
            <a:spLocks noGrp="1"/>
          </p:cNvSpPr>
          <p:nvPr>
            <p:ph type="title"/>
          </p:nvPr>
        </p:nvSpPr>
        <p:spPr/>
        <p:txBody>
          <a:bodyPr/>
          <a:lstStyle/>
          <a:p>
            <a:r>
              <a:rPr lang="en-GB" dirty="0"/>
              <a:t>Analysis</a:t>
            </a:r>
          </a:p>
        </p:txBody>
      </p:sp>
      <p:sp>
        <p:nvSpPr>
          <p:cNvPr id="3" name="Text Placeholder 2">
            <a:extLst>
              <a:ext uri="{FF2B5EF4-FFF2-40B4-BE49-F238E27FC236}">
                <a16:creationId xmlns:a16="http://schemas.microsoft.com/office/drawing/2014/main" id="{D10F048A-38BE-4F7A-BB05-D4F5799B29C7}"/>
              </a:ext>
            </a:extLst>
          </p:cNvPr>
          <p:cNvSpPr>
            <a:spLocks noGrp="1"/>
          </p:cNvSpPr>
          <p:nvPr>
            <p:ph type="body" sz="quarter" idx="12"/>
          </p:nvPr>
        </p:nvSpPr>
        <p:spPr/>
        <p:txBody>
          <a:bodyPr/>
          <a:lstStyle/>
          <a:p>
            <a:r>
              <a:rPr lang="en-GB" dirty="0"/>
              <a:t>Measuring what matters</a:t>
            </a:r>
            <a:endParaRPr lang="is-IS" dirty="0"/>
          </a:p>
        </p:txBody>
      </p:sp>
      <p:sp>
        <p:nvSpPr>
          <p:cNvPr id="4" name="Text Placeholder 3">
            <a:extLst>
              <a:ext uri="{FF2B5EF4-FFF2-40B4-BE49-F238E27FC236}">
                <a16:creationId xmlns:a16="http://schemas.microsoft.com/office/drawing/2014/main" id="{6B81A295-16C3-4134-8CAF-5CFE14D8E797}"/>
              </a:ext>
            </a:extLst>
          </p:cNvPr>
          <p:cNvSpPr>
            <a:spLocks noGrp="1"/>
          </p:cNvSpPr>
          <p:nvPr>
            <p:ph type="body" sz="quarter" idx="11"/>
          </p:nvPr>
        </p:nvSpPr>
        <p:spPr/>
        <p:txBody>
          <a:bodyPr/>
          <a:lstStyle/>
          <a:p>
            <a:r>
              <a:rPr lang="en-GB" dirty="0"/>
              <a:t>Infrastructure and technical solutions</a:t>
            </a:r>
          </a:p>
          <a:p>
            <a:r>
              <a:rPr lang="en-GB" dirty="0"/>
              <a:t>Methods of analysis</a:t>
            </a:r>
          </a:p>
          <a:p>
            <a:r>
              <a:rPr lang="en-GB" dirty="0"/>
              <a:t>Regression and Means</a:t>
            </a:r>
          </a:p>
          <a:p>
            <a:r>
              <a:rPr lang="en-GB" dirty="0"/>
              <a:t>Gender gap reporting</a:t>
            </a:r>
            <a:endParaRPr lang="is-IS" dirty="0"/>
          </a:p>
        </p:txBody>
      </p:sp>
      <p:sp>
        <p:nvSpPr>
          <p:cNvPr id="5" name="Content Placeholder 4">
            <a:extLst>
              <a:ext uri="{FF2B5EF4-FFF2-40B4-BE49-F238E27FC236}">
                <a16:creationId xmlns:a16="http://schemas.microsoft.com/office/drawing/2014/main" id="{4F92277E-ED14-47C5-8C39-0B9F352A1456}"/>
              </a:ext>
            </a:extLst>
          </p:cNvPr>
          <p:cNvSpPr>
            <a:spLocks noGrp="1"/>
          </p:cNvSpPr>
          <p:nvPr>
            <p:ph sz="quarter" idx="13"/>
          </p:nvPr>
        </p:nvSpPr>
        <p:spPr/>
        <p:txBody>
          <a:bodyPr/>
          <a:lstStyle/>
          <a:p>
            <a:endParaRPr lang="is-IS"/>
          </a:p>
        </p:txBody>
      </p:sp>
    </p:spTree>
    <p:extLst>
      <p:ext uri="{BB962C8B-B14F-4D97-AF65-F5344CB8AC3E}">
        <p14:creationId xmlns:p14="http://schemas.microsoft.com/office/powerpoint/2010/main" val="4246588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3925D60-2B7D-40FB-8C72-5021D4ED700F}"/>
              </a:ext>
            </a:extLst>
          </p:cNvPr>
          <p:cNvSpPr>
            <a:spLocks noGrp="1"/>
          </p:cNvSpPr>
          <p:nvPr>
            <p:ph sz="quarter" idx="14"/>
          </p:nvPr>
        </p:nvSpPr>
        <p:spPr/>
        <p:txBody>
          <a:bodyPr>
            <a:normAutofit/>
          </a:bodyPr>
          <a:lstStyle/>
          <a:p>
            <a:pPr marL="457200" indent="-457200">
              <a:buFont typeface="Arial" panose="020B0604020202020204" pitchFamily="34" charset="0"/>
              <a:buChar char="•"/>
            </a:pPr>
            <a:r>
              <a:rPr lang="en-GB" sz="2000" dirty="0"/>
              <a:t>Ráður was founded in 2018</a:t>
            </a:r>
          </a:p>
          <a:p>
            <a:pPr marL="457200" indent="-457200">
              <a:buFont typeface="Arial" panose="020B0604020202020204" pitchFamily="34" charset="0"/>
              <a:buChar char="•"/>
            </a:pPr>
            <a:r>
              <a:rPr lang="en-GB" sz="2000" dirty="0"/>
              <a:t>Bridging the gap between technology and sustainability </a:t>
            </a:r>
          </a:p>
          <a:p>
            <a:pPr marL="457200" indent="-457200">
              <a:buFont typeface="Arial" panose="020B0604020202020204" pitchFamily="34" charset="0"/>
              <a:buChar char="•"/>
            </a:pPr>
            <a:r>
              <a:rPr lang="en-GB" sz="2000" dirty="0"/>
              <a:t>Focus on service and innovation in equality</a:t>
            </a:r>
          </a:p>
        </p:txBody>
      </p:sp>
      <p:sp>
        <p:nvSpPr>
          <p:cNvPr id="2" name="Title 1">
            <a:extLst>
              <a:ext uri="{FF2B5EF4-FFF2-40B4-BE49-F238E27FC236}">
                <a16:creationId xmlns:a16="http://schemas.microsoft.com/office/drawing/2014/main" id="{3F956787-653D-4375-9C76-7EA02864500D}"/>
              </a:ext>
            </a:extLst>
          </p:cNvPr>
          <p:cNvSpPr>
            <a:spLocks noGrp="1"/>
          </p:cNvSpPr>
          <p:nvPr>
            <p:ph type="title"/>
          </p:nvPr>
        </p:nvSpPr>
        <p:spPr/>
        <p:txBody>
          <a:bodyPr/>
          <a:lstStyle/>
          <a:p>
            <a:r>
              <a:rPr lang="en-GB" dirty="0"/>
              <a:t>About us</a:t>
            </a:r>
            <a:endParaRPr lang="is-IS" dirty="0"/>
          </a:p>
        </p:txBody>
      </p:sp>
      <p:graphicFrame>
        <p:nvGraphicFramePr>
          <p:cNvPr id="6" name="Content Placeholder 5">
            <a:extLst>
              <a:ext uri="{FF2B5EF4-FFF2-40B4-BE49-F238E27FC236}">
                <a16:creationId xmlns:a16="http://schemas.microsoft.com/office/drawing/2014/main" id="{C8C6A30A-8822-464C-95EA-0F61E587F9FD}"/>
              </a:ext>
            </a:extLst>
          </p:cNvPr>
          <p:cNvGraphicFramePr>
            <a:graphicFrameLocks noGrp="1"/>
          </p:cNvGraphicFramePr>
          <p:nvPr>
            <p:ph sz="quarter" idx="13"/>
            <p:extLst>
              <p:ext uri="{D42A27DB-BD31-4B8C-83A1-F6EECF244321}">
                <p14:modId xmlns:p14="http://schemas.microsoft.com/office/powerpoint/2010/main" val="2065683"/>
              </p:ext>
            </p:extLst>
          </p:nvPr>
        </p:nvGraphicFramePr>
        <p:xfrm>
          <a:off x="4522788" y="1035050"/>
          <a:ext cx="6916737" cy="4583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3437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142DBB-24F2-4F8D-9165-62EE38D9F542}"/>
              </a:ext>
            </a:extLst>
          </p:cNvPr>
          <p:cNvSpPr>
            <a:spLocks noGrp="1"/>
          </p:cNvSpPr>
          <p:nvPr>
            <p:ph type="body" sz="quarter" idx="14"/>
          </p:nvPr>
        </p:nvSpPr>
        <p:spPr/>
        <p:txBody>
          <a:bodyPr>
            <a:normAutofit fontScale="92500" lnSpcReduction="10000"/>
          </a:bodyPr>
          <a:lstStyle/>
          <a:p>
            <a:r>
              <a:rPr lang="en-GB" sz="1400" dirty="0"/>
              <a:t>Disclaimer</a:t>
            </a:r>
          </a:p>
          <a:p>
            <a:r>
              <a:rPr lang="en-GB" sz="1400" dirty="0"/>
              <a:t>This presentation does not build on research and can therefor not be used to make assumptions without further investigation. All opinions stated are the responsibility of the author and do not represent the opinion of any other interested parties. </a:t>
            </a:r>
          </a:p>
        </p:txBody>
      </p:sp>
      <p:sp>
        <p:nvSpPr>
          <p:cNvPr id="3" name="Text Placeholder 2">
            <a:extLst>
              <a:ext uri="{FF2B5EF4-FFF2-40B4-BE49-F238E27FC236}">
                <a16:creationId xmlns:a16="http://schemas.microsoft.com/office/drawing/2014/main" id="{C65F2998-B46B-4D0E-969B-9CD8D1B6B1C3}"/>
              </a:ext>
            </a:extLst>
          </p:cNvPr>
          <p:cNvSpPr>
            <a:spLocks noGrp="1"/>
          </p:cNvSpPr>
          <p:nvPr>
            <p:ph type="body" sz="quarter" idx="15"/>
          </p:nvPr>
        </p:nvSpPr>
        <p:spPr>
          <a:xfrm>
            <a:off x="4866628" y="4278391"/>
            <a:ext cx="2439694" cy="577694"/>
          </a:xfrm>
        </p:spPr>
        <p:txBody>
          <a:bodyPr>
            <a:normAutofit/>
          </a:bodyPr>
          <a:lstStyle/>
          <a:p>
            <a:r>
              <a:rPr lang="en-GB" sz="1400" dirty="0"/>
              <a:t>Gyda </a:t>
            </a:r>
            <a:r>
              <a:rPr lang="en-GB" sz="1400" dirty="0" err="1"/>
              <a:t>Bjorg</a:t>
            </a:r>
            <a:endParaRPr lang="is-IS" sz="1400" dirty="0"/>
          </a:p>
        </p:txBody>
      </p:sp>
    </p:spTree>
    <p:extLst>
      <p:ext uri="{BB962C8B-B14F-4D97-AF65-F5344CB8AC3E}">
        <p14:creationId xmlns:p14="http://schemas.microsoft.com/office/powerpoint/2010/main" val="891584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3CDC2D8D-EA05-4229-815A-5D6FE804FA62}"/>
              </a:ext>
            </a:extLst>
          </p:cNvPr>
          <p:cNvSpPr>
            <a:spLocks noGrp="1"/>
          </p:cNvSpPr>
          <p:nvPr>
            <p:ph type="body" sz="quarter" idx="4294967295"/>
          </p:nvPr>
        </p:nvSpPr>
        <p:spPr>
          <a:xfrm>
            <a:off x="7285220" y="1085707"/>
            <a:ext cx="3977648" cy="731694"/>
          </a:xfrm>
        </p:spPr>
        <p:txBody>
          <a:bodyPr>
            <a:normAutofit/>
          </a:bodyPr>
          <a:lstStyle/>
          <a:p>
            <a:r>
              <a:rPr lang="en-GB" sz="2000" dirty="0"/>
              <a:t>Strategy and Training</a:t>
            </a:r>
            <a:endParaRPr lang="is-IS" sz="2000" dirty="0"/>
          </a:p>
        </p:txBody>
      </p:sp>
      <p:sp>
        <p:nvSpPr>
          <p:cNvPr id="12" name="Text Placeholder 11">
            <a:extLst>
              <a:ext uri="{FF2B5EF4-FFF2-40B4-BE49-F238E27FC236}">
                <a16:creationId xmlns:a16="http://schemas.microsoft.com/office/drawing/2014/main" id="{339136E4-915E-465D-9CCD-FE6ABE8FA886}"/>
              </a:ext>
            </a:extLst>
          </p:cNvPr>
          <p:cNvSpPr>
            <a:spLocks noGrp="1"/>
          </p:cNvSpPr>
          <p:nvPr>
            <p:ph type="body" sz="quarter" idx="4294967295"/>
          </p:nvPr>
        </p:nvSpPr>
        <p:spPr>
          <a:xfrm>
            <a:off x="7285220" y="2376435"/>
            <a:ext cx="3977648" cy="731694"/>
          </a:xfrm>
        </p:spPr>
        <p:txBody>
          <a:bodyPr>
            <a:normAutofit/>
          </a:bodyPr>
          <a:lstStyle/>
          <a:p>
            <a:r>
              <a:rPr lang="en-GB" sz="2000" dirty="0"/>
              <a:t>Analysis</a:t>
            </a:r>
            <a:endParaRPr lang="is-IS" sz="2000" dirty="0"/>
          </a:p>
        </p:txBody>
      </p:sp>
      <p:sp>
        <p:nvSpPr>
          <p:cNvPr id="13" name="Text Placeholder 12">
            <a:extLst>
              <a:ext uri="{FF2B5EF4-FFF2-40B4-BE49-F238E27FC236}">
                <a16:creationId xmlns:a16="http://schemas.microsoft.com/office/drawing/2014/main" id="{D9F31946-AC32-4694-9BD3-E539899D5768}"/>
              </a:ext>
            </a:extLst>
          </p:cNvPr>
          <p:cNvSpPr>
            <a:spLocks noGrp="1"/>
          </p:cNvSpPr>
          <p:nvPr>
            <p:ph type="body" sz="quarter" idx="4294967295"/>
          </p:nvPr>
        </p:nvSpPr>
        <p:spPr>
          <a:xfrm>
            <a:off x="7285220" y="3667163"/>
            <a:ext cx="3977648" cy="731694"/>
          </a:xfrm>
        </p:spPr>
        <p:txBody>
          <a:bodyPr>
            <a:normAutofit/>
          </a:bodyPr>
          <a:lstStyle/>
          <a:p>
            <a:r>
              <a:rPr lang="en-GB" sz="2000" dirty="0"/>
              <a:t>Review and Audit process</a:t>
            </a:r>
            <a:endParaRPr lang="is-IS" sz="2000" dirty="0"/>
          </a:p>
        </p:txBody>
      </p:sp>
      <p:sp>
        <p:nvSpPr>
          <p:cNvPr id="14" name="Text Placeholder 13">
            <a:extLst>
              <a:ext uri="{FF2B5EF4-FFF2-40B4-BE49-F238E27FC236}">
                <a16:creationId xmlns:a16="http://schemas.microsoft.com/office/drawing/2014/main" id="{C3B03E7D-98FA-4B69-8146-44BE8407D524}"/>
              </a:ext>
            </a:extLst>
          </p:cNvPr>
          <p:cNvSpPr>
            <a:spLocks noGrp="1"/>
          </p:cNvSpPr>
          <p:nvPr>
            <p:ph type="body" sz="quarter" idx="4294967295"/>
          </p:nvPr>
        </p:nvSpPr>
        <p:spPr>
          <a:xfrm>
            <a:off x="7285220" y="4957892"/>
            <a:ext cx="3977648" cy="731694"/>
          </a:xfrm>
        </p:spPr>
        <p:txBody>
          <a:bodyPr>
            <a:normAutofit/>
          </a:bodyPr>
          <a:lstStyle/>
          <a:p>
            <a:r>
              <a:rPr lang="en-GB" sz="2000" dirty="0"/>
              <a:t>Operating and Maintaining</a:t>
            </a:r>
            <a:endParaRPr lang="is-IS" sz="2000" dirty="0"/>
          </a:p>
        </p:txBody>
      </p:sp>
      <p:sp>
        <p:nvSpPr>
          <p:cNvPr id="4" name="Title 3">
            <a:extLst>
              <a:ext uri="{FF2B5EF4-FFF2-40B4-BE49-F238E27FC236}">
                <a16:creationId xmlns:a16="http://schemas.microsoft.com/office/drawing/2014/main" id="{F99DF2C2-A9D2-4C4F-93FF-6F87F0637EAE}"/>
              </a:ext>
            </a:extLst>
          </p:cNvPr>
          <p:cNvSpPr>
            <a:spLocks noGrp="1"/>
          </p:cNvSpPr>
          <p:nvPr>
            <p:ph type="title"/>
          </p:nvPr>
        </p:nvSpPr>
        <p:spPr/>
        <p:txBody>
          <a:bodyPr>
            <a:normAutofit/>
          </a:bodyPr>
          <a:lstStyle/>
          <a:p>
            <a:r>
              <a:rPr lang="en-GB" sz="4000" dirty="0"/>
              <a:t>Consultant’s job</a:t>
            </a:r>
            <a:endParaRPr lang="is-IS" sz="4000" dirty="0"/>
          </a:p>
        </p:txBody>
      </p:sp>
      <p:sp>
        <p:nvSpPr>
          <p:cNvPr id="6" name="Text Placeholder 5">
            <a:extLst>
              <a:ext uri="{FF2B5EF4-FFF2-40B4-BE49-F238E27FC236}">
                <a16:creationId xmlns:a16="http://schemas.microsoft.com/office/drawing/2014/main" id="{70C935DA-CB46-489E-918F-2608728145D8}"/>
              </a:ext>
            </a:extLst>
          </p:cNvPr>
          <p:cNvSpPr>
            <a:spLocks noGrp="1"/>
          </p:cNvSpPr>
          <p:nvPr>
            <p:ph type="body" sz="quarter" idx="12"/>
          </p:nvPr>
        </p:nvSpPr>
        <p:spPr/>
        <p:txBody>
          <a:bodyPr>
            <a:normAutofit/>
          </a:bodyPr>
          <a:lstStyle/>
          <a:p>
            <a:r>
              <a:rPr lang="en-GB" dirty="0"/>
              <a:t>Understanding the challenge</a:t>
            </a:r>
            <a:endParaRPr lang="is-IS" dirty="0"/>
          </a:p>
        </p:txBody>
      </p:sp>
      <p:sp>
        <p:nvSpPr>
          <p:cNvPr id="5" name="Text Placeholder 4">
            <a:extLst>
              <a:ext uri="{FF2B5EF4-FFF2-40B4-BE49-F238E27FC236}">
                <a16:creationId xmlns:a16="http://schemas.microsoft.com/office/drawing/2014/main" id="{C19DE1C9-8E36-489A-A64D-6AC201010BEB}"/>
              </a:ext>
            </a:extLst>
          </p:cNvPr>
          <p:cNvSpPr>
            <a:spLocks noGrp="1"/>
          </p:cNvSpPr>
          <p:nvPr>
            <p:ph type="body" sz="quarter" idx="11"/>
          </p:nvPr>
        </p:nvSpPr>
        <p:spPr/>
        <p:txBody>
          <a:bodyPr/>
          <a:lstStyle/>
          <a:p>
            <a:r>
              <a:rPr lang="en-GB" dirty="0"/>
              <a:t>Our role as consultants varies depending on the tasks needed solving. </a:t>
            </a:r>
          </a:p>
          <a:p>
            <a:r>
              <a:rPr lang="en-GB" dirty="0"/>
              <a:t>We work with a variety of companies and public entities. </a:t>
            </a:r>
          </a:p>
          <a:p>
            <a:r>
              <a:rPr lang="en-GB" dirty="0"/>
              <a:t>Every entity has its own struggles.</a:t>
            </a:r>
            <a:endParaRPr lang="is-IS" dirty="0"/>
          </a:p>
        </p:txBody>
      </p:sp>
    </p:spTree>
    <p:extLst>
      <p:ext uri="{BB962C8B-B14F-4D97-AF65-F5344CB8AC3E}">
        <p14:creationId xmlns:p14="http://schemas.microsoft.com/office/powerpoint/2010/main" val="1608598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4A287E-74C5-4E0F-BB95-843FAC49EFE3}"/>
              </a:ext>
            </a:extLst>
          </p:cNvPr>
          <p:cNvSpPr>
            <a:spLocks noGrp="1"/>
          </p:cNvSpPr>
          <p:nvPr>
            <p:ph type="body" sz="quarter" idx="11"/>
          </p:nvPr>
        </p:nvSpPr>
        <p:spPr/>
        <p:txBody>
          <a:bodyPr/>
          <a:lstStyle/>
          <a:p>
            <a:r>
              <a:rPr lang="en-GB" dirty="0"/>
              <a:t>Customer’s classification</a:t>
            </a:r>
            <a:endParaRPr lang="is-IS" dirty="0"/>
          </a:p>
          <a:p>
            <a:r>
              <a:rPr lang="is-IS" dirty="0"/>
              <a:t>From 2018 - 2019</a:t>
            </a:r>
          </a:p>
        </p:txBody>
      </p:sp>
      <p:graphicFrame>
        <p:nvGraphicFramePr>
          <p:cNvPr id="15" name="Content Placeholder 4">
            <a:extLst>
              <a:ext uri="{FF2B5EF4-FFF2-40B4-BE49-F238E27FC236}">
                <a16:creationId xmlns:a16="http://schemas.microsoft.com/office/drawing/2014/main" id="{E509DF18-42B5-4235-A5DA-8B8CC8FF373D}"/>
              </a:ext>
            </a:extLst>
          </p:cNvPr>
          <p:cNvGraphicFramePr>
            <a:graphicFrameLocks/>
          </p:cNvGraphicFramePr>
          <p:nvPr>
            <p:extLst>
              <p:ext uri="{D42A27DB-BD31-4B8C-83A1-F6EECF244321}">
                <p14:modId xmlns:p14="http://schemas.microsoft.com/office/powerpoint/2010/main" val="169380898"/>
              </p:ext>
            </p:extLst>
          </p:nvPr>
        </p:nvGraphicFramePr>
        <p:xfrm>
          <a:off x="5067527" y="362528"/>
          <a:ext cx="6241473" cy="568992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14625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Table Placeholder 6">
            <a:extLst>
              <a:ext uri="{FF2B5EF4-FFF2-40B4-BE49-F238E27FC236}">
                <a16:creationId xmlns:a16="http://schemas.microsoft.com/office/drawing/2014/main" id="{2A5B8617-8EF6-4A1F-A02D-F373AD460335}"/>
              </a:ext>
            </a:extLst>
          </p:cNvPr>
          <p:cNvGraphicFramePr>
            <a:graphicFrameLocks noGrp="1"/>
          </p:cNvGraphicFramePr>
          <p:nvPr>
            <p:ph type="tbl" sz="quarter" idx="14"/>
            <p:extLst>
              <p:ext uri="{D42A27DB-BD31-4B8C-83A1-F6EECF244321}">
                <p14:modId xmlns:p14="http://schemas.microsoft.com/office/powerpoint/2010/main" val="2535018146"/>
              </p:ext>
            </p:extLst>
          </p:nvPr>
        </p:nvGraphicFramePr>
        <p:xfrm>
          <a:off x="5484814" y="362527"/>
          <a:ext cx="6241473" cy="6132945"/>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 Placeholder 2">
            <a:extLst>
              <a:ext uri="{FF2B5EF4-FFF2-40B4-BE49-F238E27FC236}">
                <a16:creationId xmlns:a16="http://schemas.microsoft.com/office/drawing/2014/main" id="{4E491650-DE5E-43E4-85BA-C8A7751CCF0D}"/>
              </a:ext>
            </a:extLst>
          </p:cNvPr>
          <p:cNvSpPr>
            <a:spLocks noGrp="1"/>
          </p:cNvSpPr>
          <p:nvPr>
            <p:ph type="body" sz="quarter" idx="11"/>
          </p:nvPr>
        </p:nvSpPr>
        <p:spPr/>
        <p:txBody>
          <a:bodyPr/>
          <a:lstStyle/>
          <a:p>
            <a:r>
              <a:rPr lang="en-GB" dirty="0"/>
              <a:t>Customer’s classification</a:t>
            </a:r>
          </a:p>
          <a:p>
            <a:r>
              <a:rPr lang="en-GB" dirty="0"/>
              <a:t>From beginning to now</a:t>
            </a:r>
            <a:endParaRPr lang="is-IS" dirty="0"/>
          </a:p>
        </p:txBody>
      </p:sp>
      <p:sp>
        <p:nvSpPr>
          <p:cNvPr id="4" name="Table Placeholder 1">
            <a:extLst>
              <a:ext uri="{FF2B5EF4-FFF2-40B4-BE49-F238E27FC236}">
                <a16:creationId xmlns:a16="http://schemas.microsoft.com/office/drawing/2014/main" id="{325B06F0-790B-4DB9-919A-B7AA530FE102}"/>
              </a:ext>
            </a:extLst>
          </p:cNvPr>
          <p:cNvSpPr txBox="1">
            <a:spLocks/>
          </p:cNvSpPr>
          <p:nvPr/>
        </p:nvSpPr>
        <p:spPr>
          <a:xfrm>
            <a:off x="5459413" y="1035844"/>
            <a:ext cx="5741988" cy="4786312"/>
          </a:xfrm>
          <a:prstGeom prst="rect">
            <a:avLst/>
          </a:prstGeom>
        </p:spPr>
      </p:sp>
    </p:spTree>
    <p:extLst>
      <p:ext uri="{BB962C8B-B14F-4D97-AF65-F5344CB8AC3E}">
        <p14:creationId xmlns:p14="http://schemas.microsoft.com/office/powerpoint/2010/main" val="1397058299"/>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671F1-B2C8-4FDF-B005-C2E19754F710}"/>
              </a:ext>
            </a:extLst>
          </p:cNvPr>
          <p:cNvSpPr>
            <a:spLocks noGrp="1"/>
          </p:cNvSpPr>
          <p:nvPr>
            <p:ph type="title"/>
          </p:nvPr>
        </p:nvSpPr>
        <p:spPr/>
        <p:txBody>
          <a:bodyPr>
            <a:noAutofit/>
          </a:bodyPr>
          <a:lstStyle/>
          <a:p>
            <a:r>
              <a:rPr lang="en-GB" sz="4000" dirty="0"/>
              <a:t>When we met two years ago</a:t>
            </a:r>
            <a:endParaRPr lang="is-IS" sz="4000" dirty="0"/>
          </a:p>
        </p:txBody>
      </p:sp>
      <p:sp>
        <p:nvSpPr>
          <p:cNvPr id="3" name="Text Placeholder 2">
            <a:extLst>
              <a:ext uri="{FF2B5EF4-FFF2-40B4-BE49-F238E27FC236}">
                <a16:creationId xmlns:a16="http://schemas.microsoft.com/office/drawing/2014/main" id="{F72FBD17-BEFC-4C81-AF3A-6CAA5A5A4976}"/>
              </a:ext>
            </a:extLst>
          </p:cNvPr>
          <p:cNvSpPr>
            <a:spLocks noGrp="1"/>
          </p:cNvSpPr>
          <p:nvPr>
            <p:ph type="body" sz="quarter" idx="14"/>
          </p:nvPr>
        </p:nvSpPr>
        <p:spPr/>
        <p:txBody>
          <a:bodyPr/>
          <a:lstStyle/>
          <a:p>
            <a:r>
              <a:rPr lang="en-GB" dirty="0"/>
              <a:t>In Iceland</a:t>
            </a:r>
            <a:endParaRPr lang="is-IS" dirty="0"/>
          </a:p>
        </p:txBody>
      </p:sp>
    </p:spTree>
    <p:extLst>
      <p:ext uri="{BB962C8B-B14F-4D97-AF65-F5344CB8AC3E}">
        <p14:creationId xmlns:p14="http://schemas.microsoft.com/office/powerpoint/2010/main" val="3290678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8A847-BF20-4FB2-8024-CC1EECA62CC1}"/>
              </a:ext>
            </a:extLst>
          </p:cNvPr>
          <p:cNvSpPr>
            <a:spLocks noGrp="1"/>
          </p:cNvSpPr>
          <p:nvPr>
            <p:ph type="title"/>
          </p:nvPr>
        </p:nvSpPr>
        <p:spPr>
          <a:xfrm>
            <a:off x="640080" y="2074363"/>
            <a:ext cx="2752354" cy="2709275"/>
          </a:xfrm>
          <a:prstGeom prst="ellipse">
            <a:avLst/>
          </a:prstGeom>
          <a:solidFill>
            <a:schemeClr val="accent2"/>
          </a:solidFill>
          <a:ln w="174625" cmpd="thinThick">
            <a:solidFill>
              <a:srgbClr val="262626"/>
            </a:solidFill>
          </a:ln>
        </p:spPr>
        <p:txBody>
          <a:bodyPr vert="horz" lIns="91440" tIns="45720" rIns="91440" bIns="45720" rtlCol="0" anchor="ctr">
            <a:normAutofit/>
          </a:bodyPr>
          <a:lstStyle/>
          <a:p>
            <a:pPr algn="ctr"/>
            <a:r>
              <a:rPr lang="en-US" sz="2000" kern="1200" cap="none" dirty="0">
                <a:solidFill>
                  <a:srgbClr val="FFFFFF"/>
                </a:solidFill>
                <a:latin typeface="+mn-lt"/>
                <a:ea typeface="+mj-ea"/>
                <a:cs typeface="+mj-cs"/>
              </a:rPr>
              <a:t>5 steps of implementation</a:t>
            </a:r>
          </a:p>
        </p:txBody>
      </p:sp>
      <p:graphicFrame>
        <p:nvGraphicFramePr>
          <p:cNvPr id="4" name="Diagram 3">
            <a:extLst>
              <a:ext uri="{FF2B5EF4-FFF2-40B4-BE49-F238E27FC236}">
                <a16:creationId xmlns:a16="http://schemas.microsoft.com/office/drawing/2014/main" id="{2E20A8B2-A144-44F8-B8A1-3025B61B074E}"/>
              </a:ext>
            </a:extLst>
          </p:cNvPr>
          <p:cNvGraphicFramePr/>
          <p:nvPr>
            <p:extLst>
              <p:ext uri="{D42A27DB-BD31-4B8C-83A1-F6EECF244321}">
                <p14:modId xmlns:p14="http://schemas.microsoft.com/office/powerpoint/2010/main" val="1593317202"/>
              </p:ext>
            </p:extLst>
          </p:nvPr>
        </p:nvGraphicFramePr>
        <p:xfrm>
          <a:off x="4691063" y="873125"/>
          <a:ext cx="6518275" cy="54832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5157454"/>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000000"/>
      </a:dk2>
      <a:lt2>
        <a:srgbClr val="F8F8F8"/>
      </a:lt2>
      <a:accent1>
        <a:srgbClr val="69325E"/>
      </a:accent1>
      <a:accent2>
        <a:srgbClr val="D5B920"/>
      </a:accent2>
      <a:accent3>
        <a:srgbClr val="969696"/>
      </a:accent3>
      <a:accent4>
        <a:srgbClr val="808080"/>
      </a:accent4>
      <a:accent5>
        <a:srgbClr val="5F5F5F"/>
      </a:accent5>
      <a:accent6>
        <a:srgbClr val="D5B920"/>
      </a:accent6>
      <a:hlink>
        <a:srgbClr val="5F5F5F"/>
      </a:hlink>
      <a:folHlink>
        <a:srgbClr val="919191"/>
      </a:folHlink>
    </a:clrScheme>
    <a:fontScheme name="Lato - Ráður">
      <a:majorFont>
        <a:latin typeface="Lato Medium"/>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áður">
  <a:themeElements>
    <a:clrScheme name="Ráður">
      <a:dk1>
        <a:sysClr val="windowText" lastClr="000000"/>
      </a:dk1>
      <a:lt1>
        <a:srgbClr val="FFFFFF"/>
      </a:lt1>
      <a:dk2>
        <a:srgbClr val="69335E"/>
      </a:dk2>
      <a:lt2>
        <a:srgbClr val="D8D8D8"/>
      </a:lt2>
      <a:accent1>
        <a:srgbClr val="69335E"/>
      </a:accent1>
      <a:accent2>
        <a:srgbClr val="D5B920"/>
      </a:accent2>
      <a:accent3>
        <a:srgbClr val="A55193"/>
      </a:accent3>
      <a:accent4>
        <a:srgbClr val="EAD976"/>
      </a:accent4>
      <a:accent5>
        <a:srgbClr val="C486B7"/>
      </a:accent5>
      <a:accent6>
        <a:srgbClr val="F5EDBD"/>
      </a:accent6>
      <a:hlink>
        <a:srgbClr val="E2C4DC"/>
      </a:hlink>
      <a:folHlink>
        <a:srgbClr val="666699"/>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Ráður" id="{AB12E6BC-765C-406A-A5D6-992E31A78593}" vid="{D63F2CD1-A302-4540-9D50-9160A8CAD08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
    <a:dk1>
      <a:sysClr val="windowText" lastClr="000000"/>
    </a:dk1>
    <a:lt1>
      <a:sysClr val="window" lastClr="FFFFFF"/>
    </a:lt1>
    <a:dk2>
      <a:srgbClr val="000000"/>
    </a:dk2>
    <a:lt2>
      <a:srgbClr val="F8F8F8"/>
    </a:lt2>
    <a:accent1>
      <a:srgbClr val="69325E"/>
    </a:accent1>
    <a:accent2>
      <a:srgbClr val="D5B920"/>
    </a:accent2>
    <a:accent3>
      <a:srgbClr val="969696"/>
    </a:accent3>
    <a:accent4>
      <a:srgbClr val="808080"/>
    </a:accent4>
    <a:accent5>
      <a:srgbClr val="5F5F5F"/>
    </a:accent5>
    <a:accent6>
      <a:srgbClr val="D5B920"/>
    </a:accent6>
    <a:hlink>
      <a:srgbClr val="5F5F5F"/>
    </a:hlink>
    <a:folHlink>
      <a:srgbClr val="919191"/>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375E48AA8EC74CA6A01FA976D41FF8" ma:contentTypeVersion="13" ma:contentTypeDescription="Create a new document." ma:contentTypeScope="" ma:versionID="28d763e3464dd8e22274d2f3dd963980">
  <xsd:schema xmlns:xsd="http://www.w3.org/2001/XMLSchema" xmlns:xs="http://www.w3.org/2001/XMLSchema" xmlns:p="http://schemas.microsoft.com/office/2006/metadata/properties" xmlns:ns2="3f381c55-c30f-4c4f-a4ca-c86b297d794e" xmlns:ns3="ef83b8f2-eb13-4c3c-baaa-3fa865169773" targetNamespace="http://schemas.microsoft.com/office/2006/metadata/properties" ma:root="true" ma:fieldsID="906c9f9eac8d2b1583df0e9c2804b3d5" ns2:_="" ns3:_="">
    <xsd:import namespace="3f381c55-c30f-4c4f-a4ca-c86b297d794e"/>
    <xsd:import namespace="ef83b8f2-eb13-4c3c-baaa-3fa86516977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381c55-c30f-4c4f-a4ca-c86b297d79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f83b8f2-eb13-4c3c-baaa-3fa86516977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D60C93D-76D3-49C5-B265-43BDE2EBE0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f381c55-c30f-4c4f-a4ca-c86b297d794e"/>
    <ds:schemaRef ds:uri="ef83b8f2-eb13-4c3c-baaa-3fa8651697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F3FB5AA-13A3-41DD-AF90-00E2A3D8DDB6}">
  <ds:schemaRefs>
    <ds:schemaRef ds:uri="ef83b8f2-eb13-4c3c-baaa-3fa865169773"/>
    <ds:schemaRef ds:uri="http://purl.org/dc/dcmitype/"/>
    <ds:schemaRef ds:uri="http://schemas.openxmlformats.org/package/2006/metadata/core-properties"/>
    <ds:schemaRef ds:uri="http://purl.org/dc/elements/1.1/"/>
    <ds:schemaRef ds:uri="http://schemas.microsoft.com/office/2006/documentManagement/types"/>
    <ds:schemaRef ds:uri="http://schemas.microsoft.com/office/infopath/2007/PartnerControls"/>
    <ds:schemaRef ds:uri="http://www.w3.org/XML/1998/namespace"/>
    <ds:schemaRef ds:uri="3f381c55-c30f-4c4f-a4ca-c86b297d794e"/>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7BA2CCBA-2146-471A-A52D-2F0AB786EB3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1416</TotalTime>
  <Words>730</Words>
  <Application>Microsoft Office PowerPoint</Application>
  <PresentationFormat>Widescreen</PresentationFormat>
  <Paragraphs>163</Paragraphs>
  <Slides>29</Slides>
  <Notes>8</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29</vt:i4>
      </vt:variant>
    </vt:vector>
  </HeadingPairs>
  <TitlesOfParts>
    <vt:vector size="40" baseType="lpstr">
      <vt:lpstr>Abadi</vt:lpstr>
      <vt:lpstr>Arial</vt:lpstr>
      <vt:lpstr>Barlow</vt:lpstr>
      <vt:lpstr>Calibri</vt:lpstr>
      <vt:lpstr>Gill Sans MT</vt:lpstr>
      <vt:lpstr>Lato</vt:lpstr>
      <vt:lpstr>Lato Medium</vt:lpstr>
      <vt:lpstr>Raleway</vt:lpstr>
      <vt:lpstr>Wingdings 2</vt:lpstr>
      <vt:lpstr>Office Theme</vt:lpstr>
      <vt:lpstr>Ráður</vt:lpstr>
      <vt:lpstr>PowerPoint Presentation</vt:lpstr>
      <vt:lpstr>PowerPoint Presentation</vt:lpstr>
      <vt:lpstr>About us</vt:lpstr>
      <vt:lpstr>PowerPoint Presentation</vt:lpstr>
      <vt:lpstr>Consultant’s job</vt:lpstr>
      <vt:lpstr>PowerPoint Presentation</vt:lpstr>
      <vt:lpstr>PowerPoint Presentation</vt:lpstr>
      <vt:lpstr>When we met two years ago</vt:lpstr>
      <vt:lpstr>5 steps of implementation</vt:lpstr>
      <vt:lpstr>Equality management</vt:lpstr>
      <vt:lpstr>Leadership</vt:lpstr>
      <vt:lpstr>PowerPoint Presentation</vt:lpstr>
      <vt:lpstr>Leadership first</vt:lpstr>
      <vt:lpstr>In the absence of leadership</vt:lpstr>
      <vt:lpstr>Understanding the impact of lack of leadership</vt:lpstr>
      <vt:lpstr>On target</vt:lpstr>
      <vt:lpstr>The problem with wage focused goals</vt:lpstr>
      <vt:lpstr>Output oriented metric</vt:lpstr>
      <vt:lpstr>Does not measure the underlying system</vt:lpstr>
      <vt:lpstr>Metrics</vt:lpstr>
      <vt:lpstr>Knowledge</vt:lpstr>
      <vt:lpstr>PowerPoint Presentation</vt:lpstr>
      <vt:lpstr>Interdisciplinary</vt:lpstr>
      <vt:lpstr>Building know how</vt:lpstr>
      <vt:lpstr>Technology</vt:lpstr>
      <vt:lpstr>PowerPoint Presentation</vt:lpstr>
      <vt:lpstr>Documentation</vt:lpstr>
      <vt:lpstr>Payroll</vt:lpstr>
      <vt:lpstr>Analysis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Ahsan Raja</dc:creator>
  <cp:lastModifiedBy>Gyða Björg</cp:lastModifiedBy>
  <cp:revision>4</cp:revision>
  <dcterms:created xsi:type="dcterms:W3CDTF">2021-03-12T20:31:43Z</dcterms:created>
  <dcterms:modified xsi:type="dcterms:W3CDTF">2021-11-12T10:11:43Z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0x0101000D375E48AA8EC74CA6A01FA976D41FF8</vt:lpwstr>
  </property>
</Properties>
</file>