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78" r:id="rId4"/>
    <p:sldId id="258" r:id="rId5"/>
    <p:sldId id="266" r:id="rId6"/>
    <p:sldId id="268" r:id="rId7"/>
    <p:sldId id="269" r:id="rId8"/>
    <p:sldId id="270" r:id="rId9"/>
    <p:sldId id="279" r:id="rId10"/>
    <p:sldId id="271" r:id="rId11"/>
    <p:sldId id="274" r:id="rId12"/>
    <p:sldId id="275" r:id="rId13"/>
    <p:sldId id="276" r:id="rId14"/>
    <p:sldId id="277" r:id="rId15"/>
    <p:sldId id="263" r:id="rId16"/>
  </p:sldIdLst>
  <p:sldSz cx="12192000" cy="6858000"/>
  <p:notesSz cx="6669088"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38" autoAdjust="0"/>
    <p:restoredTop sz="97214"/>
  </p:normalViewPr>
  <p:slideViewPr>
    <p:cSldViewPr snapToGrid="0" snapToObjects="1">
      <p:cViewPr varScale="1">
        <p:scale>
          <a:sx n="123" d="100"/>
          <a:sy n="123" d="100"/>
        </p:scale>
        <p:origin x="12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CFB9A-4B39-C04F-9396-8ECF407ACE4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F5397E8-CF58-AB4E-9FC9-019A94794C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6B59CC6-CCB1-BC4D-926C-4AAF16C21DAD}"/>
              </a:ext>
            </a:extLst>
          </p:cNvPr>
          <p:cNvSpPr>
            <a:spLocks noGrp="1"/>
          </p:cNvSpPr>
          <p:nvPr>
            <p:ph type="dt" sz="half" idx="10"/>
          </p:nvPr>
        </p:nvSpPr>
        <p:spPr/>
        <p:txBody>
          <a:bodyPr/>
          <a:lstStyle/>
          <a:p>
            <a:fld id="{B26F974F-2525-0A40-B95A-F4CA8C145669}" type="datetimeFigureOut">
              <a:rPr lang="en-US" smtClean="0"/>
              <a:t>08-Nov-21</a:t>
            </a:fld>
            <a:endParaRPr lang="en-US"/>
          </a:p>
        </p:txBody>
      </p:sp>
      <p:sp>
        <p:nvSpPr>
          <p:cNvPr id="5" name="Footer Placeholder 4">
            <a:extLst>
              <a:ext uri="{FF2B5EF4-FFF2-40B4-BE49-F238E27FC236}">
                <a16:creationId xmlns:a16="http://schemas.microsoft.com/office/drawing/2014/main" id="{3A5DFC73-0871-D54C-A57A-D2433887BC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50BD93-5256-FD46-A606-CA9FD832828C}"/>
              </a:ext>
            </a:extLst>
          </p:cNvPr>
          <p:cNvSpPr>
            <a:spLocks noGrp="1"/>
          </p:cNvSpPr>
          <p:nvPr>
            <p:ph type="sldNum" sz="quarter" idx="12"/>
          </p:nvPr>
        </p:nvSpPr>
        <p:spPr/>
        <p:txBody>
          <a:bodyPr/>
          <a:lstStyle/>
          <a:p>
            <a:fld id="{37CD85CF-5D85-C048-971A-0E324BE92D32}" type="slidenum">
              <a:rPr lang="en-US" smtClean="0"/>
              <a:t>‹#›</a:t>
            </a:fld>
            <a:endParaRPr lang="en-US"/>
          </a:p>
        </p:txBody>
      </p:sp>
    </p:spTree>
    <p:extLst>
      <p:ext uri="{BB962C8B-B14F-4D97-AF65-F5344CB8AC3E}">
        <p14:creationId xmlns:p14="http://schemas.microsoft.com/office/powerpoint/2010/main" val="4087933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4D59D-5049-8F4F-9C49-E6F93F9A57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2FAE351-54AE-D64E-BF26-460E5916D43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D36C38-AF93-6D40-9D41-4AC464C2BAAD}"/>
              </a:ext>
            </a:extLst>
          </p:cNvPr>
          <p:cNvSpPr>
            <a:spLocks noGrp="1"/>
          </p:cNvSpPr>
          <p:nvPr>
            <p:ph type="dt" sz="half" idx="10"/>
          </p:nvPr>
        </p:nvSpPr>
        <p:spPr/>
        <p:txBody>
          <a:bodyPr/>
          <a:lstStyle/>
          <a:p>
            <a:fld id="{B26F974F-2525-0A40-B95A-F4CA8C145669}" type="datetimeFigureOut">
              <a:rPr lang="en-US" smtClean="0"/>
              <a:t>08-Nov-21</a:t>
            </a:fld>
            <a:endParaRPr lang="en-US"/>
          </a:p>
        </p:txBody>
      </p:sp>
      <p:sp>
        <p:nvSpPr>
          <p:cNvPr id="5" name="Footer Placeholder 4">
            <a:extLst>
              <a:ext uri="{FF2B5EF4-FFF2-40B4-BE49-F238E27FC236}">
                <a16:creationId xmlns:a16="http://schemas.microsoft.com/office/drawing/2014/main" id="{B96CC9E0-C635-B84B-95DD-8BF931A7AB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13112B-3B97-864B-8DE9-9A6B5AE902C0}"/>
              </a:ext>
            </a:extLst>
          </p:cNvPr>
          <p:cNvSpPr>
            <a:spLocks noGrp="1"/>
          </p:cNvSpPr>
          <p:nvPr>
            <p:ph type="sldNum" sz="quarter" idx="12"/>
          </p:nvPr>
        </p:nvSpPr>
        <p:spPr/>
        <p:txBody>
          <a:bodyPr/>
          <a:lstStyle/>
          <a:p>
            <a:fld id="{37CD85CF-5D85-C048-971A-0E324BE92D32}" type="slidenum">
              <a:rPr lang="en-US" smtClean="0"/>
              <a:t>‹#›</a:t>
            </a:fld>
            <a:endParaRPr lang="en-US"/>
          </a:p>
        </p:txBody>
      </p:sp>
    </p:spTree>
    <p:extLst>
      <p:ext uri="{BB962C8B-B14F-4D97-AF65-F5344CB8AC3E}">
        <p14:creationId xmlns:p14="http://schemas.microsoft.com/office/powerpoint/2010/main" val="1466998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7880711-1A5B-8447-B86F-9290A1D3185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1C4878E-7D24-D74F-9D6D-1D55FAFAD09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20D842-2128-6340-A253-790898990E14}"/>
              </a:ext>
            </a:extLst>
          </p:cNvPr>
          <p:cNvSpPr>
            <a:spLocks noGrp="1"/>
          </p:cNvSpPr>
          <p:nvPr>
            <p:ph type="dt" sz="half" idx="10"/>
          </p:nvPr>
        </p:nvSpPr>
        <p:spPr/>
        <p:txBody>
          <a:bodyPr/>
          <a:lstStyle/>
          <a:p>
            <a:fld id="{B26F974F-2525-0A40-B95A-F4CA8C145669}" type="datetimeFigureOut">
              <a:rPr lang="en-US" smtClean="0"/>
              <a:t>08-Nov-21</a:t>
            </a:fld>
            <a:endParaRPr lang="en-US"/>
          </a:p>
        </p:txBody>
      </p:sp>
      <p:sp>
        <p:nvSpPr>
          <p:cNvPr id="5" name="Footer Placeholder 4">
            <a:extLst>
              <a:ext uri="{FF2B5EF4-FFF2-40B4-BE49-F238E27FC236}">
                <a16:creationId xmlns:a16="http://schemas.microsoft.com/office/drawing/2014/main" id="{27C5148B-B082-2F4F-BD75-BC83903715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DED8F4-9715-1540-A62B-563D53FE4F68}"/>
              </a:ext>
            </a:extLst>
          </p:cNvPr>
          <p:cNvSpPr>
            <a:spLocks noGrp="1"/>
          </p:cNvSpPr>
          <p:nvPr>
            <p:ph type="sldNum" sz="quarter" idx="12"/>
          </p:nvPr>
        </p:nvSpPr>
        <p:spPr/>
        <p:txBody>
          <a:bodyPr/>
          <a:lstStyle/>
          <a:p>
            <a:fld id="{37CD85CF-5D85-C048-971A-0E324BE92D32}" type="slidenum">
              <a:rPr lang="en-US" smtClean="0"/>
              <a:t>‹#›</a:t>
            </a:fld>
            <a:endParaRPr lang="en-US"/>
          </a:p>
        </p:txBody>
      </p:sp>
    </p:spTree>
    <p:extLst>
      <p:ext uri="{BB962C8B-B14F-4D97-AF65-F5344CB8AC3E}">
        <p14:creationId xmlns:p14="http://schemas.microsoft.com/office/powerpoint/2010/main" val="909375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A6113-82C5-104F-A938-3714AFA256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4D0D9C-B58C-904B-93E9-416E6B5F9EF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260CFD-01FC-294A-9390-08D3998F305E}"/>
              </a:ext>
            </a:extLst>
          </p:cNvPr>
          <p:cNvSpPr>
            <a:spLocks noGrp="1"/>
          </p:cNvSpPr>
          <p:nvPr>
            <p:ph type="dt" sz="half" idx="10"/>
          </p:nvPr>
        </p:nvSpPr>
        <p:spPr/>
        <p:txBody>
          <a:bodyPr/>
          <a:lstStyle/>
          <a:p>
            <a:fld id="{B26F974F-2525-0A40-B95A-F4CA8C145669}" type="datetimeFigureOut">
              <a:rPr lang="en-US" smtClean="0"/>
              <a:t>08-Nov-21</a:t>
            </a:fld>
            <a:endParaRPr lang="en-US"/>
          </a:p>
        </p:txBody>
      </p:sp>
      <p:sp>
        <p:nvSpPr>
          <p:cNvPr id="5" name="Footer Placeholder 4">
            <a:extLst>
              <a:ext uri="{FF2B5EF4-FFF2-40B4-BE49-F238E27FC236}">
                <a16:creationId xmlns:a16="http://schemas.microsoft.com/office/drawing/2014/main" id="{1BD94CA6-A76E-A241-86EA-DA88BC0F9B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56A29B-AB4C-2043-8859-6AF377CF5D6E}"/>
              </a:ext>
            </a:extLst>
          </p:cNvPr>
          <p:cNvSpPr>
            <a:spLocks noGrp="1"/>
          </p:cNvSpPr>
          <p:nvPr>
            <p:ph type="sldNum" sz="quarter" idx="12"/>
          </p:nvPr>
        </p:nvSpPr>
        <p:spPr/>
        <p:txBody>
          <a:bodyPr/>
          <a:lstStyle/>
          <a:p>
            <a:fld id="{37CD85CF-5D85-C048-971A-0E324BE92D32}" type="slidenum">
              <a:rPr lang="en-US" smtClean="0"/>
              <a:t>‹#›</a:t>
            </a:fld>
            <a:endParaRPr lang="en-US"/>
          </a:p>
        </p:txBody>
      </p:sp>
    </p:spTree>
    <p:extLst>
      <p:ext uri="{BB962C8B-B14F-4D97-AF65-F5344CB8AC3E}">
        <p14:creationId xmlns:p14="http://schemas.microsoft.com/office/powerpoint/2010/main" val="3071284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CA0DA-31EF-1745-A3E6-8205F514FD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A7EEC6D-4862-744B-8AE6-0CFD182363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B6E4623-55BE-A249-9C89-271847C74250}"/>
              </a:ext>
            </a:extLst>
          </p:cNvPr>
          <p:cNvSpPr>
            <a:spLocks noGrp="1"/>
          </p:cNvSpPr>
          <p:nvPr>
            <p:ph type="dt" sz="half" idx="10"/>
          </p:nvPr>
        </p:nvSpPr>
        <p:spPr/>
        <p:txBody>
          <a:bodyPr/>
          <a:lstStyle/>
          <a:p>
            <a:fld id="{B26F974F-2525-0A40-B95A-F4CA8C145669}" type="datetimeFigureOut">
              <a:rPr lang="en-US" smtClean="0"/>
              <a:t>08-Nov-21</a:t>
            </a:fld>
            <a:endParaRPr lang="en-US"/>
          </a:p>
        </p:txBody>
      </p:sp>
      <p:sp>
        <p:nvSpPr>
          <p:cNvPr id="5" name="Footer Placeholder 4">
            <a:extLst>
              <a:ext uri="{FF2B5EF4-FFF2-40B4-BE49-F238E27FC236}">
                <a16:creationId xmlns:a16="http://schemas.microsoft.com/office/drawing/2014/main" id="{2CA84D5D-A446-5B44-8B19-BA9665DA89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071738-F973-7249-B1F3-01672978E302}"/>
              </a:ext>
            </a:extLst>
          </p:cNvPr>
          <p:cNvSpPr>
            <a:spLocks noGrp="1"/>
          </p:cNvSpPr>
          <p:nvPr>
            <p:ph type="sldNum" sz="quarter" idx="12"/>
          </p:nvPr>
        </p:nvSpPr>
        <p:spPr/>
        <p:txBody>
          <a:bodyPr/>
          <a:lstStyle/>
          <a:p>
            <a:fld id="{37CD85CF-5D85-C048-971A-0E324BE92D32}" type="slidenum">
              <a:rPr lang="en-US" smtClean="0"/>
              <a:t>‹#›</a:t>
            </a:fld>
            <a:endParaRPr lang="en-US"/>
          </a:p>
        </p:txBody>
      </p:sp>
    </p:spTree>
    <p:extLst>
      <p:ext uri="{BB962C8B-B14F-4D97-AF65-F5344CB8AC3E}">
        <p14:creationId xmlns:p14="http://schemas.microsoft.com/office/powerpoint/2010/main" val="2406802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BEFEB-1640-0B43-87E3-BE5F2A429A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87D600-B19C-AE4A-AA60-A85BB1FA9CA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F666F1C-8C48-A241-A590-2C8FAA3016B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9070CA-C3C9-9141-B7E7-9E20C199CF3D}"/>
              </a:ext>
            </a:extLst>
          </p:cNvPr>
          <p:cNvSpPr>
            <a:spLocks noGrp="1"/>
          </p:cNvSpPr>
          <p:nvPr>
            <p:ph type="dt" sz="half" idx="10"/>
          </p:nvPr>
        </p:nvSpPr>
        <p:spPr/>
        <p:txBody>
          <a:bodyPr/>
          <a:lstStyle/>
          <a:p>
            <a:fld id="{B26F974F-2525-0A40-B95A-F4CA8C145669}" type="datetimeFigureOut">
              <a:rPr lang="en-US" smtClean="0"/>
              <a:t>08-Nov-21</a:t>
            </a:fld>
            <a:endParaRPr lang="en-US"/>
          </a:p>
        </p:txBody>
      </p:sp>
      <p:sp>
        <p:nvSpPr>
          <p:cNvPr id="6" name="Footer Placeholder 5">
            <a:extLst>
              <a:ext uri="{FF2B5EF4-FFF2-40B4-BE49-F238E27FC236}">
                <a16:creationId xmlns:a16="http://schemas.microsoft.com/office/drawing/2014/main" id="{099C8179-3703-2744-A67D-5B62C27CCF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A748BB-3F84-FF4E-833C-6B0A6CBFD416}"/>
              </a:ext>
            </a:extLst>
          </p:cNvPr>
          <p:cNvSpPr>
            <a:spLocks noGrp="1"/>
          </p:cNvSpPr>
          <p:nvPr>
            <p:ph type="sldNum" sz="quarter" idx="12"/>
          </p:nvPr>
        </p:nvSpPr>
        <p:spPr/>
        <p:txBody>
          <a:bodyPr/>
          <a:lstStyle/>
          <a:p>
            <a:fld id="{37CD85CF-5D85-C048-971A-0E324BE92D32}" type="slidenum">
              <a:rPr lang="en-US" smtClean="0"/>
              <a:t>‹#›</a:t>
            </a:fld>
            <a:endParaRPr lang="en-US"/>
          </a:p>
        </p:txBody>
      </p:sp>
    </p:spTree>
    <p:extLst>
      <p:ext uri="{BB962C8B-B14F-4D97-AF65-F5344CB8AC3E}">
        <p14:creationId xmlns:p14="http://schemas.microsoft.com/office/powerpoint/2010/main" val="3917380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74B0A-BE4F-C044-B760-9200E2421DB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E639F64-E818-5A48-AF2B-46D1FC016C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9BAB14C-2A86-1049-9A86-A23749E7F0F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A956613-EFCF-134D-AD23-8E8C2123C6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9F38A8E-56D7-0746-8D5B-97359A51FD4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6F0704-7A4A-7044-BF8F-8ED79C7C5873}"/>
              </a:ext>
            </a:extLst>
          </p:cNvPr>
          <p:cNvSpPr>
            <a:spLocks noGrp="1"/>
          </p:cNvSpPr>
          <p:nvPr>
            <p:ph type="dt" sz="half" idx="10"/>
          </p:nvPr>
        </p:nvSpPr>
        <p:spPr/>
        <p:txBody>
          <a:bodyPr/>
          <a:lstStyle/>
          <a:p>
            <a:fld id="{B26F974F-2525-0A40-B95A-F4CA8C145669}" type="datetimeFigureOut">
              <a:rPr lang="en-US" smtClean="0"/>
              <a:t>08-Nov-21</a:t>
            </a:fld>
            <a:endParaRPr lang="en-US"/>
          </a:p>
        </p:txBody>
      </p:sp>
      <p:sp>
        <p:nvSpPr>
          <p:cNvPr id="8" name="Footer Placeholder 7">
            <a:extLst>
              <a:ext uri="{FF2B5EF4-FFF2-40B4-BE49-F238E27FC236}">
                <a16:creationId xmlns:a16="http://schemas.microsoft.com/office/drawing/2014/main" id="{60221B3A-3BC3-9D4D-92A1-AF0FD9130CA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B37D53A-4425-4941-BCE5-76A66FF99EB4}"/>
              </a:ext>
            </a:extLst>
          </p:cNvPr>
          <p:cNvSpPr>
            <a:spLocks noGrp="1"/>
          </p:cNvSpPr>
          <p:nvPr>
            <p:ph type="sldNum" sz="quarter" idx="12"/>
          </p:nvPr>
        </p:nvSpPr>
        <p:spPr/>
        <p:txBody>
          <a:bodyPr/>
          <a:lstStyle/>
          <a:p>
            <a:fld id="{37CD85CF-5D85-C048-971A-0E324BE92D32}" type="slidenum">
              <a:rPr lang="en-US" smtClean="0"/>
              <a:t>‹#›</a:t>
            </a:fld>
            <a:endParaRPr lang="en-US"/>
          </a:p>
        </p:txBody>
      </p:sp>
    </p:spTree>
    <p:extLst>
      <p:ext uri="{BB962C8B-B14F-4D97-AF65-F5344CB8AC3E}">
        <p14:creationId xmlns:p14="http://schemas.microsoft.com/office/powerpoint/2010/main" val="4002820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96DDD-8F02-0946-B64E-EF3E1878766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892E259-191E-3C43-A236-D56CC337863A}"/>
              </a:ext>
            </a:extLst>
          </p:cNvPr>
          <p:cNvSpPr>
            <a:spLocks noGrp="1"/>
          </p:cNvSpPr>
          <p:nvPr>
            <p:ph type="dt" sz="half" idx="10"/>
          </p:nvPr>
        </p:nvSpPr>
        <p:spPr/>
        <p:txBody>
          <a:bodyPr/>
          <a:lstStyle/>
          <a:p>
            <a:fld id="{B26F974F-2525-0A40-B95A-F4CA8C145669}" type="datetimeFigureOut">
              <a:rPr lang="en-US" smtClean="0"/>
              <a:t>08-Nov-21</a:t>
            </a:fld>
            <a:endParaRPr lang="en-US"/>
          </a:p>
        </p:txBody>
      </p:sp>
      <p:sp>
        <p:nvSpPr>
          <p:cNvPr id="4" name="Footer Placeholder 3">
            <a:extLst>
              <a:ext uri="{FF2B5EF4-FFF2-40B4-BE49-F238E27FC236}">
                <a16:creationId xmlns:a16="http://schemas.microsoft.com/office/drawing/2014/main" id="{47F1D610-8E1B-CE4F-87C5-9D402CB12B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C9F6BC4-32CA-D446-B570-A98342CD36DC}"/>
              </a:ext>
            </a:extLst>
          </p:cNvPr>
          <p:cNvSpPr>
            <a:spLocks noGrp="1"/>
          </p:cNvSpPr>
          <p:nvPr>
            <p:ph type="sldNum" sz="quarter" idx="12"/>
          </p:nvPr>
        </p:nvSpPr>
        <p:spPr/>
        <p:txBody>
          <a:bodyPr/>
          <a:lstStyle/>
          <a:p>
            <a:fld id="{37CD85CF-5D85-C048-971A-0E324BE92D32}" type="slidenum">
              <a:rPr lang="en-US" smtClean="0"/>
              <a:t>‹#›</a:t>
            </a:fld>
            <a:endParaRPr lang="en-US"/>
          </a:p>
        </p:txBody>
      </p:sp>
    </p:spTree>
    <p:extLst>
      <p:ext uri="{BB962C8B-B14F-4D97-AF65-F5344CB8AC3E}">
        <p14:creationId xmlns:p14="http://schemas.microsoft.com/office/powerpoint/2010/main" val="3491449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CEB0C6-E0BB-8A47-BE68-2F5712426EC6}"/>
              </a:ext>
            </a:extLst>
          </p:cNvPr>
          <p:cNvSpPr>
            <a:spLocks noGrp="1"/>
          </p:cNvSpPr>
          <p:nvPr>
            <p:ph type="dt" sz="half" idx="10"/>
          </p:nvPr>
        </p:nvSpPr>
        <p:spPr/>
        <p:txBody>
          <a:bodyPr/>
          <a:lstStyle/>
          <a:p>
            <a:fld id="{B26F974F-2525-0A40-B95A-F4CA8C145669}" type="datetimeFigureOut">
              <a:rPr lang="en-US" smtClean="0"/>
              <a:t>08-Nov-21</a:t>
            </a:fld>
            <a:endParaRPr lang="en-US"/>
          </a:p>
        </p:txBody>
      </p:sp>
      <p:sp>
        <p:nvSpPr>
          <p:cNvPr id="3" name="Footer Placeholder 2">
            <a:extLst>
              <a:ext uri="{FF2B5EF4-FFF2-40B4-BE49-F238E27FC236}">
                <a16:creationId xmlns:a16="http://schemas.microsoft.com/office/drawing/2014/main" id="{A284063C-DD4A-8441-A0CB-0FA71598013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2DB03CF-9067-2441-A5F4-237D4FB6D4A7}"/>
              </a:ext>
            </a:extLst>
          </p:cNvPr>
          <p:cNvSpPr>
            <a:spLocks noGrp="1"/>
          </p:cNvSpPr>
          <p:nvPr>
            <p:ph type="sldNum" sz="quarter" idx="12"/>
          </p:nvPr>
        </p:nvSpPr>
        <p:spPr/>
        <p:txBody>
          <a:bodyPr/>
          <a:lstStyle/>
          <a:p>
            <a:fld id="{37CD85CF-5D85-C048-971A-0E324BE92D32}" type="slidenum">
              <a:rPr lang="en-US" smtClean="0"/>
              <a:t>‹#›</a:t>
            </a:fld>
            <a:endParaRPr lang="en-US"/>
          </a:p>
        </p:txBody>
      </p:sp>
    </p:spTree>
    <p:extLst>
      <p:ext uri="{BB962C8B-B14F-4D97-AF65-F5344CB8AC3E}">
        <p14:creationId xmlns:p14="http://schemas.microsoft.com/office/powerpoint/2010/main" val="2172849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19B86-5D7C-474C-8AE0-2C9995626A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2F24E13-8777-9F46-99AE-6370A8D233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A60D7ED-19B7-554B-8D00-ADF80076D7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936C174-4CD3-DC45-8BF6-28F2D2935E81}"/>
              </a:ext>
            </a:extLst>
          </p:cNvPr>
          <p:cNvSpPr>
            <a:spLocks noGrp="1"/>
          </p:cNvSpPr>
          <p:nvPr>
            <p:ph type="dt" sz="half" idx="10"/>
          </p:nvPr>
        </p:nvSpPr>
        <p:spPr/>
        <p:txBody>
          <a:bodyPr/>
          <a:lstStyle/>
          <a:p>
            <a:fld id="{B26F974F-2525-0A40-B95A-F4CA8C145669}" type="datetimeFigureOut">
              <a:rPr lang="en-US" smtClean="0"/>
              <a:t>08-Nov-21</a:t>
            </a:fld>
            <a:endParaRPr lang="en-US"/>
          </a:p>
        </p:txBody>
      </p:sp>
      <p:sp>
        <p:nvSpPr>
          <p:cNvPr id="6" name="Footer Placeholder 5">
            <a:extLst>
              <a:ext uri="{FF2B5EF4-FFF2-40B4-BE49-F238E27FC236}">
                <a16:creationId xmlns:a16="http://schemas.microsoft.com/office/drawing/2014/main" id="{9E11D2AB-7A6B-F94E-B9D9-A62721EECE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61A0F9-85A4-554E-AB86-7F7561F0E48D}"/>
              </a:ext>
            </a:extLst>
          </p:cNvPr>
          <p:cNvSpPr>
            <a:spLocks noGrp="1"/>
          </p:cNvSpPr>
          <p:nvPr>
            <p:ph type="sldNum" sz="quarter" idx="12"/>
          </p:nvPr>
        </p:nvSpPr>
        <p:spPr/>
        <p:txBody>
          <a:bodyPr/>
          <a:lstStyle/>
          <a:p>
            <a:fld id="{37CD85CF-5D85-C048-971A-0E324BE92D32}" type="slidenum">
              <a:rPr lang="en-US" smtClean="0"/>
              <a:t>‹#›</a:t>
            </a:fld>
            <a:endParaRPr lang="en-US"/>
          </a:p>
        </p:txBody>
      </p:sp>
    </p:spTree>
    <p:extLst>
      <p:ext uri="{BB962C8B-B14F-4D97-AF65-F5344CB8AC3E}">
        <p14:creationId xmlns:p14="http://schemas.microsoft.com/office/powerpoint/2010/main" val="3488165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82AAB-5D8F-4A40-9C69-E987437EC8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0EFD680-1B8D-274A-A1B6-CB778E635D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DBFEEEE-E0AB-0246-AEB8-D57B9EE019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8B3FE2B-E060-044C-B7CF-4E3733E0F64E}"/>
              </a:ext>
            </a:extLst>
          </p:cNvPr>
          <p:cNvSpPr>
            <a:spLocks noGrp="1"/>
          </p:cNvSpPr>
          <p:nvPr>
            <p:ph type="dt" sz="half" idx="10"/>
          </p:nvPr>
        </p:nvSpPr>
        <p:spPr/>
        <p:txBody>
          <a:bodyPr/>
          <a:lstStyle/>
          <a:p>
            <a:fld id="{B26F974F-2525-0A40-B95A-F4CA8C145669}" type="datetimeFigureOut">
              <a:rPr lang="en-US" smtClean="0"/>
              <a:t>08-Nov-21</a:t>
            </a:fld>
            <a:endParaRPr lang="en-US"/>
          </a:p>
        </p:txBody>
      </p:sp>
      <p:sp>
        <p:nvSpPr>
          <p:cNvPr id="6" name="Footer Placeholder 5">
            <a:extLst>
              <a:ext uri="{FF2B5EF4-FFF2-40B4-BE49-F238E27FC236}">
                <a16:creationId xmlns:a16="http://schemas.microsoft.com/office/drawing/2014/main" id="{9AE5D3D4-EB04-0443-AD2A-784E3ECC6E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6FD505-682A-2943-9FCB-9D792DA8A6CA}"/>
              </a:ext>
            </a:extLst>
          </p:cNvPr>
          <p:cNvSpPr>
            <a:spLocks noGrp="1"/>
          </p:cNvSpPr>
          <p:nvPr>
            <p:ph type="sldNum" sz="quarter" idx="12"/>
          </p:nvPr>
        </p:nvSpPr>
        <p:spPr/>
        <p:txBody>
          <a:bodyPr/>
          <a:lstStyle/>
          <a:p>
            <a:fld id="{37CD85CF-5D85-C048-971A-0E324BE92D32}" type="slidenum">
              <a:rPr lang="en-US" smtClean="0"/>
              <a:t>‹#›</a:t>
            </a:fld>
            <a:endParaRPr lang="en-US"/>
          </a:p>
        </p:txBody>
      </p:sp>
    </p:spTree>
    <p:extLst>
      <p:ext uri="{BB962C8B-B14F-4D97-AF65-F5344CB8AC3E}">
        <p14:creationId xmlns:p14="http://schemas.microsoft.com/office/powerpoint/2010/main" val="459336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C261FF-6EF1-EE4E-9FB6-C6D1CB1D9E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6F545B3-AE0C-DC4A-93A4-9650AAB917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0C55E5-B33D-2442-9D10-4D36EC5995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6F974F-2525-0A40-B95A-F4CA8C145669}" type="datetimeFigureOut">
              <a:rPr lang="en-US" smtClean="0"/>
              <a:t>08-Nov-21</a:t>
            </a:fld>
            <a:endParaRPr lang="en-US"/>
          </a:p>
        </p:txBody>
      </p:sp>
      <p:sp>
        <p:nvSpPr>
          <p:cNvPr id="5" name="Footer Placeholder 4">
            <a:extLst>
              <a:ext uri="{FF2B5EF4-FFF2-40B4-BE49-F238E27FC236}">
                <a16:creationId xmlns:a16="http://schemas.microsoft.com/office/drawing/2014/main" id="{901D2AD4-BB5D-0B4E-A1CA-ECA1BBF50A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B765772-D220-DA4A-B827-D9721C3759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CD85CF-5D85-C048-971A-0E324BE92D32}" type="slidenum">
              <a:rPr lang="en-US" smtClean="0"/>
              <a:t>‹#›</a:t>
            </a:fld>
            <a:endParaRPr lang="en-US"/>
          </a:p>
        </p:txBody>
      </p:sp>
    </p:spTree>
    <p:extLst>
      <p:ext uri="{BB962C8B-B14F-4D97-AF65-F5344CB8AC3E}">
        <p14:creationId xmlns:p14="http://schemas.microsoft.com/office/powerpoint/2010/main" val="25800901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0975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6BAA05D-29CC-4237-8C0E-A5DA293ED7A2}"/>
              </a:ext>
            </a:extLst>
          </p:cNvPr>
          <p:cNvPicPr>
            <a:picLocks noChangeAspect="1"/>
          </p:cNvPicPr>
          <p:nvPr/>
        </p:nvPicPr>
        <p:blipFill>
          <a:blip r:embed="rId3"/>
          <a:stretch>
            <a:fillRect/>
          </a:stretch>
        </p:blipFill>
        <p:spPr>
          <a:xfrm>
            <a:off x="2313530" y="1630543"/>
            <a:ext cx="6758117" cy="3255781"/>
          </a:xfrm>
          <a:prstGeom prst="rect">
            <a:avLst/>
          </a:prstGeom>
        </p:spPr>
      </p:pic>
      <p:sp>
        <p:nvSpPr>
          <p:cNvPr id="5" name="TextBox 4">
            <a:extLst>
              <a:ext uri="{FF2B5EF4-FFF2-40B4-BE49-F238E27FC236}">
                <a16:creationId xmlns:a16="http://schemas.microsoft.com/office/drawing/2014/main" id="{0EBC3877-E9AC-4E48-B09D-E65C32104E56}"/>
              </a:ext>
            </a:extLst>
          </p:cNvPr>
          <p:cNvSpPr txBox="1"/>
          <p:nvPr/>
        </p:nvSpPr>
        <p:spPr>
          <a:xfrm>
            <a:off x="971272" y="860156"/>
            <a:ext cx="2353114" cy="369332"/>
          </a:xfrm>
          <a:prstGeom prst="rect">
            <a:avLst/>
          </a:prstGeom>
          <a:noFill/>
        </p:spPr>
        <p:txBody>
          <a:bodyPr wrap="square" rtlCol="0">
            <a:spAutoFit/>
          </a:bodyPr>
          <a:lstStyle/>
          <a:p>
            <a:r>
              <a:rPr lang="en-US" dirty="0">
                <a:solidFill>
                  <a:schemeClr val="accent2">
                    <a:lumMod val="75000"/>
                  </a:schemeClr>
                </a:solidFill>
              </a:rPr>
              <a:t>Individual factors…</a:t>
            </a:r>
          </a:p>
        </p:txBody>
      </p:sp>
    </p:spTree>
    <p:extLst>
      <p:ext uri="{BB962C8B-B14F-4D97-AF65-F5344CB8AC3E}">
        <p14:creationId xmlns:p14="http://schemas.microsoft.com/office/powerpoint/2010/main" val="3516579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D8B7223-2D56-40A7-B628-231B1252CFEB}"/>
              </a:ext>
            </a:extLst>
          </p:cNvPr>
          <p:cNvPicPr>
            <a:picLocks noChangeAspect="1"/>
          </p:cNvPicPr>
          <p:nvPr/>
        </p:nvPicPr>
        <p:blipFill>
          <a:blip r:embed="rId3"/>
          <a:stretch>
            <a:fillRect/>
          </a:stretch>
        </p:blipFill>
        <p:spPr>
          <a:xfrm>
            <a:off x="2217913" y="1847850"/>
            <a:ext cx="7311573" cy="3351411"/>
          </a:xfrm>
          <a:prstGeom prst="rect">
            <a:avLst/>
          </a:prstGeom>
        </p:spPr>
      </p:pic>
      <p:sp>
        <p:nvSpPr>
          <p:cNvPr id="4" name="TextBox 3">
            <a:extLst>
              <a:ext uri="{FF2B5EF4-FFF2-40B4-BE49-F238E27FC236}">
                <a16:creationId xmlns:a16="http://schemas.microsoft.com/office/drawing/2014/main" id="{FB353269-9DDA-4B1C-AA83-F871B8CB332B}"/>
              </a:ext>
            </a:extLst>
          </p:cNvPr>
          <p:cNvSpPr txBox="1"/>
          <p:nvPr/>
        </p:nvSpPr>
        <p:spPr>
          <a:xfrm>
            <a:off x="971272" y="860156"/>
            <a:ext cx="2353114" cy="369332"/>
          </a:xfrm>
          <a:prstGeom prst="rect">
            <a:avLst/>
          </a:prstGeom>
          <a:noFill/>
        </p:spPr>
        <p:txBody>
          <a:bodyPr wrap="square" rtlCol="0">
            <a:spAutoFit/>
          </a:bodyPr>
          <a:lstStyle/>
          <a:p>
            <a:r>
              <a:rPr lang="en-US" dirty="0">
                <a:solidFill>
                  <a:schemeClr val="accent2">
                    <a:lumMod val="75000"/>
                  </a:schemeClr>
                </a:solidFill>
              </a:rPr>
              <a:t>Equal pay survey…</a:t>
            </a:r>
          </a:p>
        </p:txBody>
      </p:sp>
    </p:spTree>
    <p:extLst>
      <p:ext uri="{BB962C8B-B14F-4D97-AF65-F5344CB8AC3E}">
        <p14:creationId xmlns:p14="http://schemas.microsoft.com/office/powerpoint/2010/main" val="3141953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DE3C40B-2CD5-40AA-BF43-3499F02D147D}"/>
              </a:ext>
            </a:extLst>
          </p:cNvPr>
          <p:cNvPicPr>
            <a:picLocks noChangeAspect="1"/>
          </p:cNvPicPr>
          <p:nvPr/>
        </p:nvPicPr>
        <p:blipFill>
          <a:blip r:embed="rId3"/>
          <a:stretch>
            <a:fillRect/>
          </a:stretch>
        </p:blipFill>
        <p:spPr>
          <a:xfrm>
            <a:off x="1645514" y="1647825"/>
            <a:ext cx="7888174" cy="3226052"/>
          </a:xfrm>
          <a:prstGeom prst="rect">
            <a:avLst/>
          </a:prstGeom>
        </p:spPr>
      </p:pic>
      <p:sp>
        <p:nvSpPr>
          <p:cNvPr id="5" name="TextBox 4">
            <a:extLst>
              <a:ext uri="{FF2B5EF4-FFF2-40B4-BE49-F238E27FC236}">
                <a16:creationId xmlns:a16="http://schemas.microsoft.com/office/drawing/2014/main" id="{485B8F6B-8968-479B-86B6-29C533A253ED}"/>
              </a:ext>
            </a:extLst>
          </p:cNvPr>
          <p:cNvSpPr txBox="1"/>
          <p:nvPr/>
        </p:nvSpPr>
        <p:spPr>
          <a:xfrm>
            <a:off x="971272" y="860156"/>
            <a:ext cx="2353114" cy="369332"/>
          </a:xfrm>
          <a:prstGeom prst="rect">
            <a:avLst/>
          </a:prstGeom>
          <a:noFill/>
        </p:spPr>
        <p:txBody>
          <a:bodyPr wrap="square" rtlCol="0">
            <a:spAutoFit/>
          </a:bodyPr>
          <a:lstStyle/>
          <a:p>
            <a:r>
              <a:rPr lang="en-US" dirty="0">
                <a:solidFill>
                  <a:schemeClr val="accent2">
                    <a:lumMod val="75000"/>
                  </a:schemeClr>
                </a:solidFill>
              </a:rPr>
              <a:t>Improvements…</a:t>
            </a:r>
          </a:p>
        </p:txBody>
      </p:sp>
    </p:spTree>
    <p:extLst>
      <p:ext uri="{BB962C8B-B14F-4D97-AF65-F5344CB8AC3E}">
        <p14:creationId xmlns:p14="http://schemas.microsoft.com/office/powerpoint/2010/main" val="153809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F6E5276-2E54-48CC-9D9D-B55B7D809BEA}"/>
              </a:ext>
            </a:extLst>
          </p:cNvPr>
          <p:cNvPicPr>
            <a:picLocks noChangeAspect="1"/>
          </p:cNvPicPr>
          <p:nvPr/>
        </p:nvPicPr>
        <p:blipFill>
          <a:blip r:embed="rId3"/>
          <a:stretch>
            <a:fillRect/>
          </a:stretch>
        </p:blipFill>
        <p:spPr>
          <a:xfrm>
            <a:off x="1918981" y="1704975"/>
            <a:ext cx="7063372" cy="3222243"/>
          </a:xfrm>
          <a:prstGeom prst="rect">
            <a:avLst/>
          </a:prstGeom>
        </p:spPr>
      </p:pic>
      <p:sp>
        <p:nvSpPr>
          <p:cNvPr id="3" name="TextBox 2">
            <a:extLst>
              <a:ext uri="{FF2B5EF4-FFF2-40B4-BE49-F238E27FC236}">
                <a16:creationId xmlns:a16="http://schemas.microsoft.com/office/drawing/2014/main" id="{6DD87A53-B359-47D3-BE8B-FE5CCB42139C}"/>
              </a:ext>
            </a:extLst>
          </p:cNvPr>
          <p:cNvSpPr txBox="1"/>
          <p:nvPr/>
        </p:nvSpPr>
        <p:spPr>
          <a:xfrm>
            <a:off x="971272" y="860156"/>
            <a:ext cx="2353114" cy="369332"/>
          </a:xfrm>
          <a:prstGeom prst="rect">
            <a:avLst/>
          </a:prstGeom>
          <a:noFill/>
        </p:spPr>
        <p:txBody>
          <a:bodyPr wrap="square" rtlCol="0">
            <a:spAutoFit/>
          </a:bodyPr>
          <a:lstStyle/>
          <a:p>
            <a:r>
              <a:rPr lang="en-US" dirty="0">
                <a:solidFill>
                  <a:schemeClr val="accent2">
                    <a:lumMod val="75000"/>
                  </a:schemeClr>
                </a:solidFill>
              </a:rPr>
              <a:t>The benefits…</a:t>
            </a:r>
          </a:p>
        </p:txBody>
      </p:sp>
    </p:spTree>
    <p:extLst>
      <p:ext uri="{BB962C8B-B14F-4D97-AF65-F5344CB8AC3E}">
        <p14:creationId xmlns:p14="http://schemas.microsoft.com/office/powerpoint/2010/main" val="1523289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2A67BF6-DBE2-413C-A20C-393DFBA4B3DC}"/>
              </a:ext>
            </a:extLst>
          </p:cNvPr>
          <p:cNvPicPr>
            <a:picLocks noChangeAspect="1"/>
          </p:cNvPicPr>
          <p:nvPr/>
        </p:nvPicPr>
        <p:blipFill>
          <a:blip r:embed="rId3"/>
          <a:stretch>
            <a:fillRect/>
          </a:stretch>
        </p:blipFill>
        <p:spPr>
          <a:xfrm>
            <a:off x="1548897" y="1721519"/>
            <a:ext cx="8266892" cy="3828620"/>
          </a:xfrm>
          <a:prstGeom prst="rect">
            <a:avLst/>
          </a:prstGeom>
        </p:spPr>
      </p:pic>
      <p:sp>
        <p:nvSpPr>
          <p:cNvPr id="4" name="TextBox 3">
            <a:extLst>
              <a:ext uri="{FF2B5EF4-FFF2-40B4-BE49-F238E27FC236}">
                <a16:creationId xmlns:a16="http://schemas.microsoft.com/office/drawing/2014/main" id="{94AB2301-C7FA-4A0A-B85D-CBFA22259E9D}"/>
              </a:ext>
            </a:extLst>
          </p:cNvPr>
          <p:cNvSpPr txBox="1"/>
          <p:nvPr/>
        </p:nvSpPr>
        <p:spPr>
          <a:xfrm>
            <a:off x="971272" y="860156"/>
            <a:ext cx="2353114" cy="369332"/>
          </a:xfrm>
          <a:prstGeom prst="rect">
            <a:avLst/>
          </a:prstGeom>
          <a:noFill/>
        </p:spPr>
        <p:txBody>
          <a:bodyPr wrap="square" rtlCol="0">
            <a:spAutoFit/>
          </a:bodyPr>
          <a:lstStyle/>
          <a:p>
            <a:r>
              <a:rPr lang="en-US" dirty="0">
                <a:solidFill>
                  <a:schemeClr val="accent2">
                    <a:lumMod val="75000"/>
                  </a:schemeClr>
                </a:solidFill>
              </a:rPr>
              <a:t>The positive…</a:t>
            </a:r>
          </a:p>
        </p:txBody>
      </p:sp>
    </p:spTree>
    <p:extLst>
      <p:ext uri="{BB962C8B-B14F-4D97-AF65-F5344CB8AC3E}">
        <p14:creationId xmlns:p14="http://schemas.microsoft.com/office/powerpoint/2010/main" val="66791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8632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83F25-6494-414A-A7F6-026BE37B2BEC}"/>
              </a:ext>
            </a:extLst>
          </p:cNvPr>
          <p:cNvSpPr>
            <a:spLocks noGrp="1"/>
          </p:cNvSpPr>
          <p:nvPr>
            <p:ph type="title"/>
          </p:nvPr>
        </p:nvSpPr>
        <p:spPr>
          <a:xfrm>
            <a:off x="878540" y="2624230"/>
            <a:ext cx="10515600" cy="1325563"/>
          </a:xfrm>
        </p:spPr>
        <p:txBody>
          <a:bodyPr/>
          <a:lstStyle/>
          <a:p>
            <a:pPr algn="ctr"/>
            <a:r>
              <a:rPr lang="en-US" dirty="0"/>
              <a:t>-	The standard review process </a:t>
            </a:r>
          </a:p>
        </p:txBody>
      </p:sp>
    </p:spTree>
    <p:extLst>
      <p:ext uri="{BB962C8B-B14F-4D97-AF65-F5344CB8AC3E}">
        <p14:creationId xmlns:p14="http://schemas.microsoft.com/office/powerpoint/2010/main" val="1011618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DC1FA-91E3-4A47-B9E0-5DE36057BDDB}"/>
              </a:ext>
            </a:extLst>
          </p:cNvPr>
          <p:cNvSpPr>
            <a:spLocks noGrp="1"/>
          </p:cNvSpPr>
          <p:nvPr>
            <p:ph type="title"/>
          </p:nvPr>
        </p:nvSpPr>
        <p:spPr>
          <a:xfrm>
            <a:off x="838200" y="921261"/>
            <a:ext cx="9053945" cy="1009651"/>
          </a:xfrm>
        </p:spPr>
        <p:txBody>
          <a:bodyPr>
            <a:noAutofit/>
          </a:bodyPr>
          <a:lstStyle/>
          <a:p>
            <a:r>
              <a:rPr lang="en-GB" sz="3600" dirty="0"/>
              <a:t>Survey - Implementation of Equal Pay certification</a:t>
            </a:r>
            <a:endParaRPr lang="is-IS" sz="3600" dirty="0"/>
          </a:p>
        </p:txBody>
      </p:sp>
      <p:sp>
        <p:nvSpPr>
          <p:cNvPr id="3" name="Content Placeholder 2">
            <a:extLst>
              <a:ext uri="{FF2B5EF4-FFF2-40B4-BE49-F238E27FC236}">
                <a16:creationId xmlns:a16="http://schemas.microsoft.com/office/drawing/2014/main" id="{6A16D242-4B8B-4339-972F-FFBCEE1D7A96}"/>
              </a:ext>
            </a:extLst>
          </p:cNvPr>
          <p:cNvSpPr>
            <a:spLocks noGrp="1"/>
          </p:cNvSpPr>
          <p:nvPr>
            <p:ph idx="1"/>
          </p:nvPr>
        </p:nvSpPr>
        <p:spPr>
          <a:xfrm>
            <a:off x="838200" y="2407516"/>
            <a:ext cx="10167851" cy="2796251"/>
          </a:xfrm>
        </p:spPr>
        <p:txBody>
          <a:bodyPr>
            <a:normAutofit/>
          </a:bodyPr>
          <a:lstStyle/>
          <a:p>
            <a:r>
              <a:rPr lang="en-GB" sz="2400" dirty="0"/>
              <a:t>The Department of Equality in the Prime Minister's Office in Iceland has made three surveys on the implementation of equal pay certification among the companies and institutions that have received equal pay certification. </a:t>
            </a:r>
          </a:p>
          <a:p>
            <a:r>
              <a:rPr lang="en-GB" sz="2400" dirty="0"/>
              <a:t>The latest survey is from December 2020 and was sent out to 347 companies and institutions. The response rate was 63%. </a:t>
            </a:r>
            <a:endParaRPr lang="is-IS" sz="2400" dirty="0"/>
          </a:p>
        </p:txBody>
      </p:sp>
    </p:spTree>
    <p:extLst>
      <p:ext uri="{BB962C8B-B14F-4D97-AF65-F5344CB8AC3E}">
        <p14:creationId xmlns:p14="http://schemas.microsoft.com/office/powerpoint/2010/main" val="236643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C74B92F1-B43B-42D8-9123-59676291C30F}"/>
              </a:ext>
            </a:extLst>
          </p:cNvPr>
          <p:cNvPicPr>
            <a:picLocks noChangeAspect="1"/>
          </p:cNvPicPr>
          <p:nvPr/>
        </p:nvPicPr>
        <p:blipFill>
          <a:blip r:embed="rId3"/>
          <a:stretch>
            <a:fillRect/>
          </a:stretch>
        </p:blipFill>
        <p:spPr>
          <a:xfrm>
            <a:off x="2342872" y="1911358"/>
            <a:ext cx="6401355" cy="2749534"/>
          </a:xfrm>
          <a:prstGeom prst="rect">
            <a:avLst/>
          </a:prstGeom>
        </p:spPr>
      </p:pic>
      <p:sp>
        <p:nvSpPr>
          <p:cNvPr id="13" name="TextBox 12">
            <a:extLst>
              <a:ext uri="{FF2B5EF4-FFF2-40B4-BE49-F238E27FC236}">
                <a16:creationId xmlns:a16="http://schemas.microsoft.com/office/drawing/2014/main" id="{C82062DA-724D-4221-B5A1-CCFB495C694D}"/>
              </a:ext>
            </a:extLst>
          </p:cNvPr>
          <p:cNvSpPr txBox="1"/>
          <p:nvPr/>
        </p:nvSpPr>
        <p:spPr>
          <a:xfrm>
            <a:off x="971272" y="860156"/>
            <a:ext cx="2353114" cy="369332"/>
          </a:xfrm>
          <a:prstGeom prst="rect">
            <a:avLst/>
          </a:prstGeom>
          <a:noFill/>
        </p:spPr>
        <p:txBody>
          <a:bodyPr wrap="square" rtlCol="0">
            <a:spAutoFit/>
          </a:bodyPr>
          <a:lstStyle/>
          <a:p>
            <a:r>
              <a:rPr lang="en-US" dirty="0">
                <a:solidFill>
                  <a:schemeClr val="accent2">
                    <a:lumMod val="75000"/>
                  </a:schemeClr>
                </a:solidFill>
              </a:rPr>
              <a:t>The process…</a:t>
            </a:r>
            <a:endParaRPr lang="is-IS" dirty="0">
              <a:solidFill>
                <a:schemeClr val="accent2">
                  <a:lumMod val="75000"/>
                </a:schemeClr>
              </a:solidFill>
            </a:endParaRPr>
          </a:p>
        </p:txBody>
      </p:sp>
    </p:spTree>
    <p:extLst>
      <p:ext uri="{BB962C8B-B14F-4D97-AF65-F5344CB8AC3E}">
        <p14:creationId xmlns:p14="http://schemas.microsoft.com/office/powerpoint/2010/main" val="3139913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0CFC3DA-89FF-4201-896F-36EDCFCA3609}"/>
              </a:ext>
            </a:extLst>
          </p:cNvPr>
          <p:cNvPicPr>
            <a:picLocks noChangeAspect="1"/>
          </p:cNvPicPr>
          <p:nvPr/>
        </p:nvPicPr>
        <p:blipFill>
          <a:blip r:embed="rId3"/>
          <a:stretch>
            <a:fillRect/>
          </a:stretch>
        </p:blipFill>
        <p:spPr>
          <a:xfrm>
            <a:off x="2066647" y="1900692"/>
            <a:ext cx="7839266" cy="3299958"/>
          </a:xfrm>
          <a:prstGeom prst="rect">
            <a:avLst/>
          </a:prstGeom>
        </p:spPr>
      </p:pic>
      <p:sp>
        <p:nvSpPr>
          <p:cNvPr id="3" name="TextBox 2">
            <a:extLst>
              <a:ext uri="{FF2B5EF4-FFF2-40B4-BE49-F238E27FC236}">
                <a16:creationId xmlns:a16="http://schemas.microsoft.com/office/drawing/2014/main" id="{363F87FE-C078-43A0-8C31-A193B3D40C4F}"/>
              </a:ext>
            </a:extLst>
          </p:cNvPr>
          <p:cNvSpPr txBox="1"/>
          <p:nvPr/>
        </p:nvSpPr>
        <p:spPr>
          <a:xfrm>
            <a:off x="971272" y="860156"/>
            <a:ext cx="2353114" cy="369332"/>
          </a:xfrm>
          <a:prstGeom prst="rect">
            <a:avLst/>
          </a:prstGeom>
          <a:noFill/>
        </p:spPr>
        <p:txBody>
          <a:bodyPr wrap="square" rtlCol="0">
            <a:spAutoFit/>
          </a:bodyPr>
          <a:lstStyle/>
          <a:p>
            <a:r>
              <a:rPr lang="en-US" dirty="0">
                <a:solidFill>
                  <a:schemeClr val="accent2">
                    <a:lumMod val="75000"/>
                  </a:schemeClr>
                </a:solidFill>
              </a:rPr>
              <a:t>Consultation…</a:t>
            </a:r>
          </a:p>
        </p:txBody>
      </p:sp>
    </p:spTree>
    <p:extLst>
      <p:ext uri="{BB962C8B-B14F-4D97-AF65-F5344CB8AC3E}">
        <p14:creationId xmlns:p14="http://schemas.microsoft.com/office/powerpoint/2010/main" val="1452252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35B3576-4157-47C6-9B98-2EA8135BCF5E}"/>
              </a:ext>
            </a:extLst>
          </p:cNvPr>
          <p:cNvPicPr>
            <a:picLocks noChangeAspect="1"/>
          </p:cNvPicPr>
          <p:nvPr/>
        </p:nvPicPr>
        <p:blipFill>
          <a:blip r:embed="rId3"/>
          <a:stretch>
            <a:fillRect/>
          </a:stretch>
        </p:blipFill>
        <p:spPr>
          <a:xfrm>
            <a:off x="2791681" y="2054233"/>
            <a:ext cx="6608637" cy="2749534"/>
          </a:xfrm>
          <a:prstGeom prst="rect">
            <a:avLst/>
          </a:prstGeom>
        </p:spPr>
      </p:pic>
      <p:sp>
        <p:nvSpPr>
          <p:cNvPr id="4" name="TextBox 3">
            <a:extLst>
              <a:ext uri="{FF2B5EF4-FFF2-40B4-BE49-F238E27FC236}">
                <a16:creationId xmlns:a16="http://schemas.microsoft.com/office/drawing/2014/main" id="{0CDDE4FC-737B-4296-9F03-964E5F09F340}"/>
              </a:ext>
            </a:extLst>
          </p:cNvPr>
          <p:cNvSpPr txBox="1"/>
          <p:nvPr/>
        </p:nvSpPr>
        <p:spPr>
          <a:xfrm>
            <a:off x="971272" y="860156"/>
            <a:ext cx="2353114" cy="369332"/>
          </a:xfrm>
          <a:prstGeom prst="rect">
            <a:avLst/>
          </a:prstGeom>
          <a:noFill/>
        </p:spPr>
        <p:txBody>
          <a:bodyPr wrap="square" rtlCol="0">
            <a:spAutoFit/>
          </a:bodyPr>
          <a:lstStyle/>
          <a:p>
            <a:r>
              <a:rPr lang="en-US" dirty="0">
                <a:solidFill>
                  <a:schemeClr val="accent2">
                    <a:lumMod val="75000"/>
                  </a:schemeClr>
                </a:solidFill>
              </a:rPr>
              <a:t>Consultation…</a:t>
            </a:r>
          </a:p>
        </p:txBody>
      </p:sp>
    </p:spTree>
    <p:extLst>
      <p:ext uri="{BB962C8B-B14F-4D97-AF65-F5344CB8AC3E}">
        <p14:creationId xmlns:p14="http://schemas.microsoft.com/office/powerpoint/2010/main" val="720636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1509848-AB2B-45BA-875D-5DBFC8EEB32F}"/>
              </a:ext>
            </a:extLst>
          </p:cNvPr>
          <p:cNvPicPr>
            <a:picLocks noChangeAspect="1"/>
          </p:cNvPicPr>
          <p:nvPr/>
        </p:nvPicPr>
        <p:blipFill>
          <a:blip r:embed="rId3"/>
          <a:stretch>
            <a:fillRect/>
          </a:stretch>
        </p:blipFill>
        <p:spPr>
          <a:xfrm>
            <a:off x="2025835" y="1638300"/>
            <a:ext cx="7150066" cy="3054595"/>
          </a:xfrm>
          <a:prstGeom prst="rect">
            <a:avLst/>
          </a:prstGeom>
        </p:spPr>
      </p:pic>
      <p:sp>
        <p:nvSpPr>
          <p:cNvPr id="3" name="TextBox 2">
            <a:extLst>
              <a:ext uri="{FF2B5EF4-FFF2-40B4-BE49-F238E27FC236}">
                <a16:creationId xmlns:a16="http://schemas.microsoft.com/office/drawing/2014/main" id="{1B3D7818-B1A3-452D-98C0-B034BC1CFA81}"/>
              </a:ext>
            </a:extLst>
          </p:cNvPr>
          <p:cNvSpPr txBox="1"/>
          <p:nvPr/>
        </p:nvSpPr>
        <p:spPr>
          <a:xfrm>
            <a:off x="971272" y="860156"/>
            <a:ext cx="2353114" cy="369332"/>
          </a:xfrm>
          <a:prstGeom prst="rect">
            <a:avLst/>
          </a:prstGeom>
          <a:noFill/>
        </p:spPr>
        <p:txBody>
          <a:bodyPr wrap="square" rtlCol="0">
            <a:spAutoFit/>
          </a:bodyPr>
          <a:lstStyle/>
          <a:p>
            <a:r>
              <a:rPr lang="en-US" dirty="0">
                <a:solidFill>
                  <a:schemeClr val="accent2">
                    <a:lumMod val="75000"/>
                  </a:schemeClr>
                </a:solidFill>
              </a:rPr>
              <a:t>Information…</a:t>
            </a:r>
          </a:p>
        </p:txBody>
      </p:sp>
    </p:spTree>
    <p:extLst>
      <p:ext uri="{BB962C8B-B14F-4D97-AF65-F5344CB8AC3E}">
        <p14:creationId xmlns:p14="http://schemas.microsoft.com/office/powerpoint/2010/main" val="1311320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410F578-E88E-4235-ADA7-4B5E531236D6}"/>
              </a:ext>
            </a:extLst>
          </p:cNvPr>
          <p:cNvPicPr>
            <a:picLocks noChangeAspect="1"/>
          </p:cNvPicPr>
          <p:nvPr/>
        </p:nvPicPr>
        <p:blipFill>
          <a:blip r:embed="rId3"/>
          <a:stretch>
            <a:fillRect/>
          </a:stretch>
        </p:blipFill>
        <p:spPr>
          <a:xfrm>
            <a:off x="2084157" y="1792082"/>
            <a:ext cx="6785436" cy="3273836"/>
          </a:xfrm>
          <a:prstGeom prst="rect">
            <a:avLst/>
          </a:prstGeom>
        </p:spPr>
      </p:pic>
      <p:sp>
        <p:nvSpPr>
          <p:cNvPr id="3" name="TextBox 2">
            <a:extLst>
              <a:ext uri="{FF2B5EF4-FFF2-40B4-BE49-F238E27FC236}">
                <a16:creationId xmlns:a16="http://schemas.microsoft.com/office/drawing/2014/main" id="{0CCB24CD-3A7E-4010-99D0-D8F61C3AABD3}"/>
              </a:ext>
            </a:extLst>
          </p:cNvPr>
          <p:cNvSpPr txBox="1"/>
          <p:nvPr/>
        </p:nvSpPr>
        <p:spPr>
          <a:xfrm>
            <a:off x="971272" y="860156"/>
            <a:ext cx="2353114" cy="369332"/>
          </a:xfrm>
          <a:prstGeom prst="rect">
            <a:avLst/>
          </a:prstGeom>
          <a:noFill/>
        </p:spPr>
        <p:txBody>
          <a:bodyPr wrap="square" rtlCol="0">
            <a:spAutoFit/>
          </a:bodyPr>
          <a:lstStyle/>
          <a:p>
            <a:r>
              <a:rPr lang="en-US" dirty="0">
                <a:solidFill>
                  <a:schemeClr val="accent2">
                    <a:lumMod val="75000"/>
                  </a:schemeClr>
                </a:solidFill>
              </a:rPr>
              <a:t>Methods…</a:t>
            </a:r>
          </a:p>
        </p:txBody>
      </p:sp>
    </p:spTree>
    <p:extLst>
      <p:ext uri="{BB962C8B-B14F-4D97-AF65-F5344CB8AC3E}">
        <p14:creationId xmlns:p14="http://schemas.microsoft.com/office/powerpoint/2010/main" val="3127706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CCB24CD-3A7E-4010-99D0-D8F61C3AABD3}"/>
              </a:ext>
            </a:extLst>
          </p:cNvPr>
          <p:cNvSpPr txBox="1"/>
          <p:nvPr/>
        </p:nvSpPr>
        <p:spPr>
          <a:xfrm>
            <a:off x="971272" y="860156"/>
            <a:ext cx="2353114" cy="369332"/>
          </a:xfrm>
          <a:prstGeom prst="rect">
            <a:avLst/>
          </a:prstGeom>
          <a:noFill/>
        </p:spPr>
        <p:txBody>
          <a:bodyPr wrap="square" rtlCol="0">
            <a:spAutoFit/>
          </a:bodyPr>
          <a:lstStyle/>
          <a:p>
            <a:r>
              <a:rPr lang="en-US" dirty="0">
                <a:solidFill>
                  <a:schemeClr val="accent2">
                    <a:lumMod val="75000"/>
                  </a:schemeClr>
                </a:solidFill>
              </a:rPr>
              <a:t>Classification…</a:t>
            </a:r>
          </a:p>
        </p:txBody>
      </p:sp>
      <p:pic>
        <p:nvPicPr>
          <p:cNvPr id="5" name="Picture 4">
            <a:extLst>
              <a:ext uri="{FF2B5EF4-FFF2-40B4-BE49-F238E27FC236}">
                <a16:creationId xmlns:a16="http://schemas.microsoft.com/office/drawing/2014/main" id="{ED168AA1-9544-4593-8594-AC30C8D6BAFD}"/>
              </a:ext>
            </a:extLst>
          </p:cNvPr>
          <p:cNvPicPr>
            <a:picLocks noChangeAspect="1"/>
          </p:cNvPicPr>
          <p:nvPr/>
        </p:nvPicPr>
        <p:blipFill>
          <a:blip r:embed="rId3"/>
          <a:stretch>
            <a:fillRect/>
          </a:stretch>
        </p:blipFill>
        <p:spPr>
          <a:xfrm>
            <a:off x="2229912" y="1723188"/>
            <a:ext cx="7213067" cy="3162848"/>
          </a:xfrm>
          <a:prstGeom prst="rect">
            <a:avLst/>
          </a:prstGeom>
        </p:spPr>
      </p:pic>
    </p:spTree>
    <p:extLst>
      <p:ext uri="{BB962C8B-B14F-4D97-AF65-F5344CB8AC3E}">
        <p14:creationId xmlns:p14="http://schemas.microsoft.com/office/powerpoint/2010/main" val="27444248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372</TotalTime>
  <Words>98</Words>
  <Application>Microsoft Office PowerPoint</Application>
  <PresentationFormat>Widescreen</PresentationFormat>
  <Paragraphs>15</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PowerPoint Presentation</vt:lpstr>
      <vt:lpstr>- The standard review process </vt:lpstr>
      <vt:lpstr>Survey - Implementation of Equal Pay certification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Tryggvi Hallgrímsson - JAFNT</cp:lastModifiedBy>
  <cp:revision>7</cp:revision>
  <cp:lastPrinted>2021-11-08T16:44:42Z</cp:lastPrinted>
  <dcterms:created xsi:type="dcterms:W3CDTF">2020-06-04T13:14:19Z</dcterms:created>
  <dcterms:modified xsi:type="dcterms:W3CDTF">2021-11-08T17:00:54Z</dcterms:modified>
</cp:coreProperties>
</file>